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87" r:id="rId3"/>
    <p:sldId id="284" r:id="rId4"/>
    <p:sldId id="285" r:id="rId5"/>
    <p:sldId id="272" r:id="rId6"/>
    <p:sldId id="261" r:id="rId7"/>
    <p:sldId id="282" r:id="rId8"/>
    <p:sldId id="278" r:id="rId9"/>
    <p:sldId id="273" r:id="rId10"/>
    <p:sldId id="262" r:id="rId11"/>
    <p:sldId id="263" r:id="rId12"/>
    <p:sldId id="277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0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KO KIKUCHI" userId="136fd1550001dd55" providerId="LiveId" clId="{D15D783A-D63F-482E-BFE3-496C856095A7}"/>
    <pc:docChg chg="custSel addSld delSld modSld">
      <pc:chgData name="JUNKO KIKUCHI" userId="136fd1550001dd55" providerId="LiveId" clId="{D15D783A-D63F-482E-BFE3-496C856095A7}" dt="2023-09-07T20:14:02.312" v="697" actId="14100"/>
      <pc:docMkLst>
        <pc:docMk/>
      </pc:docMkLst>
      <pc:sldChg chg="modSp mod">
        <pc:chgData name="JUNKO KIKUCHI" userId="136fd1550001dd55" providerId="LiveId" clId="{D15D783A-D63F-482E-BFE3-496C856095A7}" dt="2023-09-07T20:14:02.312" v="697" actId="14100"/>
        <pc:sldMkLst>
          <pc:docMk/>
          <pc:sldMk cId="0" sldId="271"/>
        </pc:sldMkLst>
        <pc:spChg chg="mod">
          <ac:chgData name="JUNKO KIKUCHI" userId="136fd1550001dd55" providerId="LiveId" clId="{D15D783A-D63F-482E-BFE3-496C856095A7}" dt="2023-09-07T20:14:02.312" v="697" actId="14100"/>
          <ac:spMkLst>
            <pc:docMk/>
            <pc:sldMk cId="0" sldId="271"/>
            <ac:spMk id="2" creationId="{9E7E54EA-4C8C-1007-5140-86018A7214B5}"/>
          </ac:spMkLst>
        </pc:spChg>
      </pc:sldChg>
      <pc:sldChg chg="delSp modSp mod">
        <pc:chgData name="JUNKO KIKUCHI" userId="136fd1550001dd55" providerId="LiveId" clId="{D15D783A-D63F-482E-BFE3-496C856095A7}" dt="2023-09-07T20:01:33.027" v="688" actId="20577"/>
        <pc:sldMkLst>
          <pc:docMk/>
          <pc:sldMk cId="0" sldId="272"/>
        </pc:sldMkLst>
        <pc:spChg chg="mod">
          <ac:chgData name="JUNKO KIKUCHI" userId="136fd1550001dd55" providerId="LiveId" clId="{D15D783A-D63F-482E-BFE3-496C856095A7}" dt="2023-08-30T20:40:42.118" v="154" actId="20577"/>
          <ac:spMkLst>
            <pc:docMk/>
            <pc:sldMk cId="0" sldId="272"/>
            <ac:spMk id="3" creationId="{B2F38A12-078B-9CEB-3DB9-778625CB3799}"/>
          </ac:spMkLst>
        </pc:spChg>
        <pc:spChg chg="mod">
          <ac:chgData name="JUNKO KIKUCHI" userId="136fd1550001dd55" providerId="LiveId" clId="{D15D783A-D63F-482E-BFE3-496C856095A7}" dt="2023-09-07T20:01:33.027" v="688" actId="20577"/>
          <ac:spMkLst>
            <pc:docMk/>
            <pc:sldMk cId="0" sldId="272"/>
            <ac:spMk id="7" creationId="{A8678BCE-DE0F-FBCD-F548-BF90414D09D1}"/>
          </ac:spMkLst>
        </pc:spChg>
        <pc:spChg chg="mod">
          <ac:chgData name="JUNKO KIKUCHI" userId="136fd1550001dd55" providerId="LiveId" clId="{D15D783A-D63F-482E-BFE3-496C856095A7}" dt="2023-08-30T20:41:13.638" v="169" actId="20577"/>
          <ac:spMkLst>
            <pc:docMk/>
            <pc:sldMk cId="0" sldId="272"/>
            <ac:spMk id="6146" creationId="{1DF46AAD-B9EB-6AD6-A33F-6325AAEB994F}"/>
          </ac:spMkLst>
        </pc:spChg>
        <pc:picChg chg="del">
          <ac:chgData name="JUNKO KIKUCHI" userId="136fd1550001dd55" providerId="LiveId" clId="{D15D783A-D63F-482E-BFE3-496C856095A7}" dt="2023-08-30T20:40:26.336" v="147" actId="478"/>
          <ac:picMkLst>
            <pc:docMk/>
            <pc:sldMk cId="0" sldId="272"/>
            <ac:picMk id="6148" creationId="{8760FF31-4EA4-740E-CDC4-BBA879BB5E4B}"/>
          </ac:picMkLst>
        </pc:picChg>
      </pc:sldChg>
      <pc:sldChg chg="modSp mod">
        <pc:chgData name="JUNKO KIKUCHI" userId="136fd1550001dd55" providerId="LiveId" clId="{D15D783A-D63F-482E-BFE3-496C856095A7}" dt="2023-08-30T20:43:06.745" v="210" actId="6549"/>
        <pc:sldMkLst>
          <pc:docMk/>
          <pc:sldMk cId="0" sldId="273"/>
        </pc:sldMkLst>
        <pc:spChg chg="mod">
          <ac:chgData name="JUNKO KIKUCHI" userId="136fd1550001dd55" providerId="LiveId" clId="{D15D783A-D63F-482E-BFE3-496C856095A7}" dt="2023-08-30T20:43:06.745" v="210" actId="6549"/>
          <ac:spMkLst>
            <pc:docMk/>
            <pc:sldMk cId="0" sldId="273"/>
            <ac:spMk id="11267" creationId="{E4DCFB80-32FD-1300-F9B6-78FDD88256C3}"/>
          </ac:spMkLst>
        </pc:spChg>
      </pc:sldChg>
      <pc:sldChg chg="modSp mod">
        <pc:chgData name="JUNKO KIKUCHI" userId="136fd1550001dd55" providerId="LiveId" clId="{D15D783A-D63F-482E-BFE3-496C856095A7}" dt="2023-08-30T20:41:45.934" v="196" actId="6549"/>
        <pc:sldMkLst>
          <pc:docMk/>
          <pc:sldMk cId="0" sldId="278"/>
        </pc:sldMkLst>
        <pc:spChg chg="mod">
          <ac:chgData name="JUNKO KIKUCHI" userId="136fd1550001dd55" providerId="LiveId" clId="{D15D783A-D63F-482E-BFE3-496C856095A7}" dt="2023-08-30T20:41:45.934" v="196" actId="6549"/>
          <ac:spMkLst>
            <pc:docMk/>
            <pc:sldMk cId="0" sldId="278"/>
            <ac:spMk id="9219" creationId="{BE1E1FAB-AED1-5F41-63AD-4F5B643882DE}"/>
          </ac:spMkLst>
        </pc:spChg>
      </pc:sldChg>
      <pc:sldChg chg="addSp delSp modSp mod">
        <pc:chgData name="JUNKO KIKUCHI" userId="136fd1550001dd55" providerId="LiveId" clId="{D15D783A-D63F-482E-BFE3-496C856095A7}" dt="2023-09-07T19:57:08.543" v="456" actId="20577"/>
        <pc:sldMkLst>
          <pc:docMk/>
          <pc:sldMk cId="0" sldId="280"/>
        </pc:sldMkLst>
        <pc:spChg chg="add del">
          <ac:chgData name="JUNKO KIKUCHI" userId="136fd1550001dd55" providerId="LiveId" clId="{D15D783A-D63F-482E-BFE3-496C856095A7}" dt="2023-08-30T20:35:40.872" v="73"/>
          <ac:spMkLst>
            <pc:docMk/>
            <pc:sldMk cId="0" sldId="280"/>
            <ac:spMk id="2" creationId="{0847FDB2-6EE6-7E05-2ADD-6B1FBB3CD98D}"/>
          </ac:spMkLst>
        </pc:spChg>
        <pc:spChg chg="mod">
          <ac:chgData name="JUNKO KIKUCHI" userId="136fd1550001dd55" providerId="LiveId" clId="{D15D783A-D63F-482E-BFE3-496C856095A7}" dt="2023-09-07T19:57:08.543" v="456" actId="20577"/>
          <ac:spMkLst>
            <pc:docMk/>
            <pc:sldMk cId="0" sldId="280"/>
            <ac:spMk id="3" creationId="{67C210F9-57B0-AA29-AF49-4E65C84CC2F4}"/>
          </ac:spMkLst>
        </pc:spChg>
        <pc:spChg chg="add del">
          <ac:chgData name="JUNKO KIKUCHI" userId="136fd1550001dd55" providerId="LiveId" clId="{D15D783A-D63F-482E-BFE3-496C856095A7}" dt="2023-08-30T20:35:40.872" v="73"/>
          <ac:spMkLst>
            <pc:docMk/>
            <pc:sldMk cId="0" sldId="280"/>
            <ac:spMk id="4" creationId="{3D957663-9584-DDCD-612C-B574995B3EF6}"/>
          </ac:spMkLst>
        </pc:spChg>
        <pc:spChg chg="add del">
          <ac:chgData name="JUNKO KIKUCHI" userId="136fd1550001dd55" providerId="LiveId" clId="{D15D783A-D63F-482E-BFE3-496C856095A7}" dt="2023-08-30T20:35:40.872" v="73"/>
          <ac:spMkLst>
            <pc:docMk/>
            <pc:sldMk cId="0" sldId="280"/>
            <ac:spMk id="5" creationId="{E9DADF12-BA2C-EFB6-0238-9ECBD9144D4A}"/>
          </ac:spMkLst>
        </pc:spChg>
        <pc:spChg chg="add del mod">
          <ac:chgData name="JUNKO KIKUCHI" userId="136fd1550001dd55" providerId="LiveId" clId="{D15D783A-D63F-482E-BFE3-496C856095A7}" dt="2023-08-30T20:38:47.182" v="143"/>
          <ac:spMkLst>
            <pc:docMk/>
            <pc:sldMk cId="0" sldId="280"/>
            <ac:spMk id="6" creationId="{9220223B-7027-5758-0675-A318E4FADB91}"/>
          </ac:spMkLst>
        </pc:spChg>
        <pc:spChg chg="mod">
          <ac:chgData name="JUNKO KIKUCHI" userId="136fd1550001dd55" providerId="LiveId" clId="{D15D783A-D63F-482E-BFE3-496C856095A7}" dt="2023-08-30T20:25:14.129" v="64" actId="6549"/>
          <ac:spMkLst>
            <pc:docMk/>
            <pc:sldMk cId="0" sldId="280"/>
            <ac:spMk id="3075" creationId="{F7E04F52-9085-6DA8-F31B-188213B3F7AB}"/>
          </ac:spMkLst>
        </pc:spChg>
      </pc:sldChg>
      <pc:sldChg chg="modSp mod">
        <pc:chgData name="JUNKO KIKUCHI" userId="136fd1550001dd55" providerId="LiveId" clId="{D15D783A-D63F-482E-BFE3-496C856095A7}" dt="2023-08-30T20:41:26.701" v="172" actId="6549"/>
        <pc:sldMkLst>
          <pc:docMk/>
          <pc:sldMk cId="0" sldId="282"/>
        </pc:sldMkLst>
        <pc:spChg chg="mod">
          <ac:chgData name="JUNKO KIKUCHI" userId="136fd1550001dd55" providerId="LiveId" clId="{D15D783A-D63F-482E-BFE3-496C856095A7}" dt="2023-08-30T20:41:26.701" v="172" actId="6549"/>
          <ac:spMkLst>
            <pc:docMk/>
            <pc:sldMk cId="0" sldId="282"/>
            <ac:spMk id="8194" creationId="{F6171341-D7FF-D7CF-DC49-12069B549D0C}"/>
          </ac:spMkLst>
        </pc:spChg>
      </pc:sldChg>
      <pc:sldChg chg="del">
        <pc:chgData name="JUNKO KIKUCHI" userId="136fd1550001dd55" providerId="LiveId" clId="{D15D783A-D63F-482E-BFE3-496C856095A7}" dt="2023-08-30T20:42:06.108" v="197" actId="47"/>
        <pc:sldMkLst>
          <pc:docMk/>
          <pc:sldMk cId="0" sldId="286"/>
        </pc:sldMkLst>
      </pc:sldChg>
      <pc:sldChg chg="modSp add mod">
        <pc:chgData name="JUNKO KIKUCHI" userId="136fd1550001dd55" providerId="LiveId" clId="{D15D783A-D63F-482E-BFE3-496C856095A7}" dt="2023-09-07T19:55:45.938" v="339" actId="404"/>
        <pc:sldMkLst>
          <pc:docMk/>
          <pc:sldMk cId="1743726344" sldId="287"/>
        </pc:sldMkLst>
        <pc:spChg chg="mod">
          <ac:chgData name="JUNKO KIKUCHI" userId="136fd1550001dd55" providerId="LiveId" clId="{D15D783A-D63F-482E-BFE3-496C856095A7}" dt="2023-09-07T19:55:45.938" v="339" actId="404"/>
          <ac:spMkLst>
            <pc:docMk/>
            <pc:sldMk cId="1743726344" sldId="287"/>
            <ac:spMk id="3" creationId="{67C210F9-57B0-AA29-AF49-4E65C84CC2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F3895AA-063B-7918-5D11-BF5CAC8B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C0C3C-965E-46C3-8A7F-C5EB29299250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C7AC1D8-2C2C-4AB7-2090-D0EB7598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D3D3C67-F757-7879-5AF0-E743960D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06FE9-C536-41E4-85A1-D42AEE1F81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506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1F43823-AAD2-90BD-A42B-97767D39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634EE-C0E0-4386-86E6-9B8A573BA6A0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9382DC6-9300-180C-3881-7DE794EB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7FDD3-CB80-412F-0641-5BF513BB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C9F82-5F36-445E-8155-141B4E150D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131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2083EE0-9EFD-5D22-45E4-DA6B4640E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E7EE6-D5F0-4ACF-A9CE-3516A30BC241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7EA2D2-8B71-693C-95BF-D942301C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9D9B605-B71C-D784-F095-3478675F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9772-F921-4CD7-996B-9652385C29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180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7B8000-EB2A-5E68-0BE4-7ED2E545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38C6-D1E5-433B-9030-5CBA056A3BB0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F00AB15-9127-5F79-ABB1-6CA62736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4C88F6F-D713-DF86-39F4-7133B72E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5CFC-F231-4D1B-9730-A2A6A3E1A9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358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138DE78-683D-3AAA-C43C-8842770D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F000F-9C9F-4668-8A20-968F082BB083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C77695-FAE9-7964-ACAC-3A5D41DE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0952CFF-30F8-448C-0955-03959175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34E7D-B008-4595-9663-EC6F52EA98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869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27187BA-EA9E-E780-D402-DCF2B84B3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CAF0B-2F54-42F5-984F-42DCB64AAFEB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228C255-E809-CD5A-2F6A-9745FDBA1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F524CD-FC69-BAE4-1128-5FDD860E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DC0A9-81FF-496C-B660-9C15FFF0D1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584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97CE2EA8-C827-C066-32CE-76DFEC0A3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DDD7D-8ED6-4D34-B308-EA1B0A6D68D0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491DCFF-F194-CA29-1621-07901E0D0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C55FD083-08B0-BCBE-51A6-654AA88F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661D8-3CC8-4E35-973C-F715BF620C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28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50AD4BB4-2DD3-8800-149E-11A427DD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5E56-8A5A-4E67-99B3-9233835E2E6F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0AA4BF0-E5B3-4970-1506-BB3FCB904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0C1B1F8-01E7-2DD8-EB69-107447F23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3A214-2954-4EEE-8712-5C5A4F469A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859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95EDEDE-156F-C7E0-32D7-C2E9109C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54E5-51E1-4E26-BFFD-3F956E779EE4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3E739BE-99F2-BFB4-63C6-E632536E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87F440F-81AC-9762-FD13-C18FA8EA4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8C53D-401D-4F4E-BC27-3C9370E480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253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DACC00F-3266-339D-2753-9AFBF3E5F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F5226-D217-4507-BFC6-A09780F32738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E099D95-E01D-F3C5-B834-9C9AA9E7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B3AA93C-E4B3-92D0-F879-9AB0F24E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7A86-8F4A-44B5-B893-E494DA7674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277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339AEB-5998-8C9C-0469-C34C083F8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FDB64-B875-404E-A996-9856816D7DC9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6590E54-0829-EDD4-788F-EF9313A4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E95F8F5-CACB-1687-35AA-63877E4FF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75C2-461B-4F61-9491-E504403CA4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668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18DFD6D7-D77D-953D-933F-D3298E03E8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075281E-8DD0-4BA3-2F0B-67ED68B053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3DD054A-74C6-E60C-462D-8CC9F9B719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9E8214-907B-4678-A529-ED62F15286A8}" type="datetimeFigureOut">
              <a:rPr lang="ja-JP" altLang="en-US"/>
              <a:pPr>
                <a:defRPr/>
              </a:pPr>
              <a:t>2023/9/8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0C074D1-D45D-C867-C5A1-04125BD4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F186DD4-91B9-3297-7EDC-D8DC5FD84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3F18378-C12E-448A-8EA3-7CC31DBB14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66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67C210F9-57B0-AA29-AF49-4E65C84CC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3" y="763588"/>
            <a:ext cx="8677275" cy="5832475"/>
          </a:xfrm>
          <a:solidFill>
            <a:srgbClr val="FFFF00"/>
          </a:solidFill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/>
              <a:t>各学校の実態に応じて、改変してお使いください。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/>
              <a:t>使用の前に必ず、教職員内で次のことを確認してください。</a:t>
            </a:r>
            <a:endParaRPr lang="en-US" altLang="ja-JP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・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第一発見者は「大丈夫ですか？」と肩をたたきながら声をかける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266700" indent="0" algn="just">
              <a:buNone/>
            </a:pPr>
            <a:r>
              <a:rPr lang="ja-JP" altLang="en-US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・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反応がない、もしくは（けいれんなど）反応があるか判断に迷う場合は</a:t>
            </a:r>
            <a:r>
              <a:rPr lang="ja-JP" altLang="en-US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、</a:t>
            </a:r>
            <a:endParaRPr lang="en-US" altLang="ja-JP" sz="1800" b="1" kern="100" dirty="0">
              <a:effectLst/>
              <a:latin typeface="游明朝" panose="02020400000000000000" pitchFamily="18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0" marR="266700" indent="0" algn="just">
              <a:buNone/>
            </a:pPr>
            <a:r>
              <a:rPr lang="ja-JP" altLang="en-US" sz="1800" b="1" kern="100" dirty="0"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「緊急事態」です。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266700" indent="0" algn="just">
              <a:buNone/>
            </a:pPr>
            <a:r>
              <a:rPr lang="ja-JP" altLang="en-US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応援を呼ぶ・１１９番通報・ＡＥＤを依頼・カードを準備、</a:t>
            </a:r>
            <a:endParaRPr lang="en-US" altLang="ja-JP" sz="18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marR="266700" indent="0" algn="just">
              <a:buNone/>
            </a:pPr>
            <a:r>
              <a:rPr lang="ja-JP" altLang="en-US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これを同時進行で行います。</a:t>
            </a:r>
            <a:endParaRPr lang="en-US" altLang="ja-JP" sz="1800" b="1" kern="100" dirty="0">
              <a:effectLst/>
              <a:latin typeface="游明朝" panose="02020400000000000000" pitchFamily="18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0" marR="266700" indent="0" algn="just">
              <a:buNone/>
            </a:pPr>
            <a:r>
              <a:rPr lang="ja-JP" altLang="en-US" sz="1800" b="1" kern="100" dirty="0"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　　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（カードだけに意識を向けないように注意してください）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000" dirty="0"/>
              <a:t>119</a:t>
            </a:r>
            <a:r>
              <a:rPr lang="ja-JP" altLang="en-US" sz="2000" dirty="0"/>
              <a:t>番通報は、現場から行います。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/>
              <a:t>使用後には、カードが欠けたり重複したりしないように確認してください。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/>
              <a:t>緊急時、記録（時刻・内容）を残すことが重要です。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/>
              <a:t>デジタル端末のメモ機能（音声入力）を活用すると、簡単かつ正確に記録できます。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dirty="0"/>
              <a:t>　　  </a:t>
            </a:r>
            <a:endParaRPr lang="en-US" altLang="ja-JP" sz="2000" dirty="0"/>
          </a:p>
        </p:txBody>
      </p:sp>
      <p:sp>
        <p:nvSpPr>
          <p:cNvPr id="3075" name="タイトル 1">
            <a:extLst>
              <a:ext uri="{FF2B5EF4-FFF2-40B4-BE49-F238E27FC236}">
                <a16:creationId xmlns:a16="http://schemas.microsoft.com/office/drawing/2014/main" id="{F7E04F52-9085-6DA8-F31B-188213B3F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3" y="101600"/>
            <a:ext cx="8374062" cy="647700"/>
          </a:xfrm>
        </p:spPr>
        <p:txBody>
          <a:bodyPr/>
          <a:lstStyle/>
          <a:p>
            <a:pPr algn="l" eaLnBrk="1" hangingPunct="1"/>
            <a:r>
              <a:rPr lang="ja-JP" altLang="en-US" sz="3600" dirty="0">
                <a:latin typeface="HGS明朝E" panose="02020900000000000000" pitchFamily="18" charset="-128"/>
                <a:ea typeface="HGS明朝E" panose="02020900000000000000" pitchFamily="18" charset="-128"/>
              </a:rPr>
              <a:t>アクションカード使い方</a:t>
            </a:r>
            <a:r>
              <a:rPr lang="ja-JP" altLang="en-US" sz="2800" dirty="0"/>
              <a:t>　　　　</a:t>
            </a:r>
            <a:r>
              <a:rPr lang="ja-JP" altLang="en-US" sz="3200" dirty="0"/>
              <a:t>　　　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17D6F53A-CC27-F42E-2CF6-5E93F391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675" y="188913"/>
            <a:ext cx="8518525" cy="1143000"/>
          </a:xfrm>
        </p:spPr>
        <p:txBody>
          <a:bodyPr/>
          <a:lstStyle/>
          <a:p>
            <a:pPr algn="l" eaLnBrk="1" hangingPunct="1"/>
            <a:r>
              <a:rPr lang="ja-JP" altLang="en-US" sz="5400">
                <a:latin typeface="ＤＦ特太ゴシック体" pitchFamily="49" charset="-128"/>
                <a:ea typeface="ＤＦ特太ゴシック体" pitchFamily="49" charset="-128"/>
              </a:rPr>
              <a:t> </a:t>
            </a:r>
            <a:r>
              <a:rPr lang="ja-JP" altLang="en-US" sz="4800">
                <a:latin typeface="HGS明朝E" panose="02020900000000000000" pitchFamily="18" charset="-128"/>
                <a:ea typeface="HGS明朝E" panose="02020900000000000000" pitchFamily="18" charset="-128"/>
              </a:rPr>
              <a:t>❽</a:t>
            </a:r>
            <a:r>
              <a:rPr lang="ja-JP" altLang="en-US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職員８･･･</a:t>
            </a:r>
            <a:r>
              <a:rPr lang="ja-JP" altLang="en-US" sz="3200">
                <a:latin typeface="HGS明朝E" panose="02020900000000000000" pitchFamily="18" charset="-128"/>
                <a:ea typeface="HGS明朝E" panose="02020900000000000000" pitchFamily="18" charset="-128"/>
              </a:rPr>
              <a:t>「他の児童生徒への対応」</a:t>
            </a:r>
            <a:endParaRPr lang="ja-JP" altLang="en-US" sz="3600"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47144454-5DDD-8F72-3A30-0B2F19776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331913"/>
            <a:ext cx="7416800" cy="4867275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ja-JP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dirty="0"/>
              <a:t>　１．近くにいる児童生徒を移動させる。</a:t>
            </a:r>
            <a:endParaRPr lang="en-US" altLang="ja-JP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/>
              <a:t>　　</a:t>
            </a:r>
            <a:r>
              <a:rPr lang="en-US" altLang="ja-JP" sz="2400" u="sng" dirty="0">
                <a:solidFill>
                  <a:srgbClr val="FF0000"/>
                </a:solidFill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</a:rPr>
              <a:t>必要に応じ、他の職員に応援を頼む。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800" dirty="0"/>
              <a:t>　　　①落ち着かせる</a:t>
            </a: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800" dirty="0"/>
              <a:t>　　　②移動させる　　 　　</a:t>
            </a: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800" dirty="0"/>
              <a:t>　</a:t>
            </a: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/>
              <a:t>　２．近くの教室にいる児童生徒への指示</a:t>
            </a:r>
            <a:endParaRPr lang="en-US" altLang="ja-JP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/>
              <a:t>　　　</a:t>
            </a:r>
            <a:r>
              <a:rPr lang="ja-JP" altLang="en-US" sz="2800" dirty="0"/>
              <a:t>教室から出ないよう指示を出す</a:t>
            </a: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>
            <a:extLst>
              <a:ext uri="{FF2B5EF4-FFF2-40B4-BE49-F238E27FC236}">
                <a16:creationId xmlns:a16="http://schemas.microsoft.com/office/drawing/2014/main" id="{AC913789-3299-53C6-4518-6C550B57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30175"/>
            <a:ext cx="8213725" cy="1143000"/>
          </a:xfrm>
        </p:spPr>
        <p:txBody>
          <a:bodyPr/>
          <a:lstStyle/>
          <a:p>
            <a:pPr algn="l" eaLnBrk="1" hangingPunct="1"/>
            <a:r>
              <a:rPr lang="ja-JP" altLang="en-US" sz="4800">
                <a:latin typeface="HGS明朝E" panose="02020900000000000000" pitchFamily="18" charset="-128"/>
                <a:ea typeface="HGS明朝E" panose="02020900000000000000" pitchFamily="18" charset="-128"/>
              </a:rPr>
              <a:t>❾</a:t>
            </a:r>
            <a:r>
              <a:rPr lang="ja-JP" altLang="en-US" sz="3600">
                <a:latin typeface="HGS明朝E" panose="02020900000000000000" pitchFamily="18" charset="-128"/>
                <a:ea typeface="HGS明朝E" panose="02020900000000000000" pitchFamily="18" charset="-128"/>
              </a:rPr>
              <a:t> 職員９･･･「救急車の誘導」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06B8B877-73C0-A3FB-9BD3-01CA4CF0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196975"/>
            <a:ext cx="8520113" cy="5256213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3600" dirty="0"/>
              <a:t>　　　　　　</a:t>
            </a:r>
            <a:endParaRPr lang="en-US" altLang="ja-JP" sz="36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3600" dirty="0"/>
              <a:t>　救急車を誘導する</a:t>
            </a:r>
            <a:r>
              <a:rPr lang="ja-JP" altLang="en-US" dirty="0">
                <a:solidFill>
                  <a:srgbClr val="FF0000"/>
                </a:solidFill>
              </a:rPr>
              <a:t>（</a:t>
            </a:r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必ず２人で行く）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altLang="ja-JP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2800" b="1" dirty="0">
                <a:solidFill>
                  <a:srgbClr val="FF0000"/>
                </a:solidFill>
              </a:rPr>
              <a:t>　 </a:t>
            </a:r>
            <a:r>
              <a:rPr lang="ja-JP" altLang="en-US" sz="2800" dirty="0"/>
              <a:t>➀どの場所であっても、</a:t>
            </a:r>
            <a:r>
              <a:rPr lang="ja-JP" altLang="en-US" sz="2800" b="1" u="sng" dirty="0">
                <a:solidFill>
                  <a:srgbClr val="FF0000"/>
                </a:solidFill>
              </a:rPr>
              <a:t>〇門（□□側）から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2800" b="1" dirty="0">
                <a:solidFill>
                  <a:srgbClr val="FF0000"/>
                </a:solidFill>
              </a:rPr>
              <a:t>　  　</a:t>
            </a:r>
            <a:r>
              <a:rPr lang="ja-JP" altLang="en-US" sz="2800" dirty="0"/>
              <a:t>救急車を入れる。</a:t>
            </a: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800" dirty="0"/>
              <a:t>　　</a:t>
            </a:r>
            <a:endParaRPr lang="en-US" altLang="ja-JP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800" dirty="0"/>
              <a:t>　  ②臨機応変に </a:t>
            </a:r>
            <a:r>
              <a:rPr lang="ja-JP" altLang="en-US" sz="2800" u="sng" dirty="0"/>
              <a:t>現場まで案内</a:t>
            </a:r>
            <a:r>
              <a:rPr lang="ja-JP" altLang="en-US" sz="2800" dirty="0"/>
              <a:t>する。</a:t>
            </a:r>
            <a:endParaRPr lang="en-US" altLang="ja-JP" sz="2800" dirty="0"/>
          </a:p>
        </p:txBody>
      </p:sp>
      <p:sp>
        <p:nvSpPr>
          <p:cNvPr id="2" name="円形吹き出し 1">
            <a:extLst>
              <a:ext uri="{FF2B5EF4-FFF2-40B4-BE49-F238E27FC236}">
                <a16:creationId xmlns:a16="http://schemas.microsoft.com/office/drawing/2014/main" id="{EE1D547D-5AEE-26C3-C0A3-54498541E46C}"/>
              </a:ext>
            </a:extLst>
          </p:cNvPr>
          <p:cNvSpPr/>
          <p:nvPr/>
        </p:nvSpPr>
        <p:spPr>
          <a:xfrm>
            <a:off x="3443288" y="5373688"/>
            <a:ext cx="5280025" cy="863600"/>
          </a:xfrm>
          <a:prstGeom prst="wedgeEllipseCallout">
            <a:avLst>
              <a:gd name="adj1" fmla="val -43185"/>
              <a:gd name="adj2" fmla="val -806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※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裏面に校舎内地図あり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6CE157A5-0BD2-3411-CBF6-DAF05BA3154F}"/>
              </a:ext>
            </a:extLst>
          </p:cNvPr>
          <p:cNvCxnSpPr/>
          <p:nvPr/>
        </p:nvCxnSpPr>
        <p:spPr>
          <a:xfrm>
            <a:off x="1054100" y="6113463"/>
            <a:ext cx="7343775" cy="14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56A6CAA-D037-4A45-B0D9-4EC619769060}"/>
              </a:ext>
            </a:extLst>
          </p:cNvPr>
          <p:cNvCxnSpPr/>
          <p:nvPr/>
        </p:nvCxnSpPr>
        <p:spPr>
          <a:xfrm flipH="1">
            <a:off x="1165225" y="5575300"/>
            <a:ext cx="71548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ABB3D38-A63B-86E2-1016-1EFEEEB28838}"/>
              </a:ext>
            </a:extLst>
          </p:cNvPr>
          <p:cNvCxnSpPr/>
          <p:nvPr/>
        </p:nvCxnSpPr>
        <p:spPr>
          <a:xfrm flipH="1">
            <a:off x="1042988" y="3411538"/>
            <a:ext cx="22225" cy="21637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C9A95AAD-6C1B-6A04-6B5F-93838B2ACCDC}"/>
              </a:ext>
            </a:extLst>
          </p:cNvPr>
          <p:cNvCxnSpPr/>
          <p:nvPr/>
        </p:nvCxnSpPr>
        <p:spPr>
          <a:xfrm>
            <a:off x="1065213" y="6089650"/>
            <a:ext cx="0" cy="5762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37F48706-6800-C1E2-CD60-3E3CDD502634}"/>
              </a:ext>
            </a:extLst>
          </p:cNvPr>
          <p:cNvCxnSpPr/>
          <p:nvPr/>
        </p:nvCxnSpPr>
        <p:spPr>
          <a:xfrm>
            <a:off x="1065213" y="3411538"/>
            <a:ext cx="61706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4A9E6C4-CEF4-C3A8-53F5-4C3D548E55CB}"/>
              </a:ext>
            </a:extLst>
          </p:cNvPr>
          <p:cNvCxnSpPr/>
          <p:nvPr/>
        </p:nvCxnSpPr>
        <p:spPr>
          <a:xfrm flipV="1">
            <a:off x="1065213" y="3016250"/>
            <a:ext cx="7332662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F24AFC4-AC7D-A836-B0D4-B4FF5F5DD6FF}"/>
              </a:ext>
            </a:extLst>
          </p:cNvPr>
          <p:cNvCxnSpPr/>
          <p:nvPr/>
        </p:nvCxnSpPr>
        <p:spPr>
          <a:xfrm>
            <a:off x="457200" y="1052513"/>
            <a:ext cx="31750" cy="5616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C4F8ADE-3CBD-46FD-E1D9-07100BE1C54F}"/>
              </a:ext>
            </a:extLst>
          </p:cNvPr>
          <p:cNvCxnSpPr/>
          <p:nvPr/>
        </p:nvCxnSpPr>
        <p:spPr>
          <a:xfrm>
            <a:off x="1054100" y="1052513"/>
            <a:ext cx="0" cy="1966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E3CA93-B218-277A-A55A-6CB50549EAA6}"/>
              </a:ext>
            </a:extLst>
          </p:cNvPr>
          <p:cNvSpPr/>
          <p:nvPr/>
        </p:nvSpPr>
        <p:spPr>
          <a:xfrm>
            <a:off x="642938" y="2332038"/>
            <a:ext cx="288925" cy="1368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道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路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51564F7-D46F-32DC-004E-CD3123EFE44D}"/>
              </a:ext>
            </a:extLst>
          </p:cNvPr>
          <p:cNvCxnSpPr/>
          <p:nvPr/>
        </p:nvCxnSpPr>
        <p:spPr>
          <a:xfrm>
            <a:off x="8397875" y="908050"/>
            <a:ext cx="0" cy="21113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246226F1-A426-BB63-99F3-929F10635022}"/>
              </a:ext>
            </a:extLst>
          </p:cNvPr>
          <p:cNvCxnSpPr/>
          <p:nvPr/>
        </p:nvCxnSpPr>
        <p:spPr>
          <a:xfrm flipV="1">
            <a:off x="7812088" y="3405188"/>
            <a:ext cx="585787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19E452B2-AB16-8E6A-C8CA-19D52A9568AF}"/>
              </a:ext>
            </a:extLst>
          </p:cNvPr>
          <p:cNvCxnSpPr/>
          <p:nvPr/>
        </p:nvCxnSpPr>
        <p:spPr>
          <a:xfrm>
            <a:off x="8893175" y="935038"/>
            <a:ext cx="0" cy="5075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2AE4CC9-4391-79EB-76BE-A2BFCE850D80}"/>
              </a:ext>
            </a:extLst>
          </p:cNvPr>
          <p:cNvSpPr/>
          <p:nvPr/>
        </p:nvSpPr>
        <p:spPr>
          <a:xfrm>
            <a:off x="4649788" y="6435725"/>
            <a:ext cx="1295400" cy="287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校　庭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A43CD97-CF34-63DB-4B2A-776D63DA8188}"/>
              </a:ext>
            </a:extLst>
          </p:cNvPr>
          <p:cNvSpPr/>
          <p:nvPr/>
        </p:nvSpPr>
        <p:spPr>
          <a:xfrm>
            <a:off x="1550988" y="5740400"/>
            <a:ext cx="890587" cy="2095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通　路</a:t>
            </a:r>
          </a:p>
        </p:txBody>
      </p:sp>
      <p:sp>
        <p:nvSpPr>
          <p:cNvPr id="46" name="四角形吹き出し 45">
            <a:extLst>
              <a:ext uri="{FF2B5EF4-FFF2-40B4-BE49-F238E27FC236}">
                <a16:creationId xmlns:a16="http://schemas.microsoft.com/office/drawing/2014/main" id="{A65F2FAA-59EB-70AF-368E-D859CF551B60}"/>
              </a:ext>
            </a:extLst>
          </p:cNvPr>
          <p:cNvSpPr/>
          <p:nvPr/>
        </p:nvSpPr>
        <p:spPr>
          <a:xfrm>
            <a:off x="1601788" y="6211888"/>
            <a:ext cx="1547812" cy="454025"/>
          </a:xfrm>
          <a:prstGeom prst="wedgeRectCallout">
            <a:avLst>
              <a:gd name="adj1" fmla="val -85513"/>
              <a:gd name="adj2" fmla="val -10798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西　門</a:t>
            </a:r>
          </a:p>
        </p:txBody>
      </p:sp>
      <p:sp>
        <p:nvSpPr>
          <p:cNvPr id="52" name="スマイル 51">
            <a:extLst>
              <a:ext uri="{FF2B5EF4-FFF2-40B4-BE49-F238E27FC236}">
                <a16:creationId xmlns:a16="http://schemas.microsoft.com/office/drawing/2014/main" id="{F9457C8E-DDCB-CC95-F96C-F80614374101}"/>
              </a:ext>
            </a:extLst>
          </p:cNvPr>
          <p:cNvSpPr/>
          <p:nvPr/>
        </p:nvSpPr>
        <p:spPr>
          <a:xfrm>
            <a:off x="1093788" y="6116638"/>
            <a:ext cx="415925" cy="376237"/>
          </a:xfrm>
          <a:prstGeom prst="smileyF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3" name="スマイル 52">
            <a:extLst>
              <a:ext uri="{FF2B5EF4-FFF2-40B4-BE49-F238E27FC236}">
                <a16:creationId xmlns:a16="http://schemas.microsoft.com/office/drawing/2014/main" id="{7D033C38-3678-2F7D-AC80-3376256836E4}"/>
              </a:ext>
            </a:extLst>
          </p:cNvPr>
          <p:cNvSpPr/>
          <p:nvPr/>
        </p:nvSpPr>
        <p:spPr>
          <a:xfrm>
            <a:off x="4197350" y="5811838"/>
            <a:ext cx="369888" cy="357187"/>
          </a:xfrm>
          <a:prstGeom prst="smileyFac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C9DBB24-1503-1806-A998-DB6384FCD265}"/>
              </a:ext>
            </a:extLst>
          </p:cNvPr>
          <p:cNvSpPr/>
          <p:nvPr/>
        </p:nvSpPr>
        <p:spPr>
          <a:xfrm>
            <a:off x="657225" y="6442075"/>
            <a:ext cx="914400" cy="363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誘導係</a:t>
            </a: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F52C16F3-2859-059F-5948-72DAA04388C2}"/>
              </a:ext>
            </a:extLst>
          </p:cNvPr>
          <p:cNvCxnSpPr/>
          <p:nvPr/>
        </p:nvCxnSpPr>
        <p:spPr>
          <a:xfrm>
            <a:off x="7235825" y="3357563"/>
            <a:ext cx="0" cy="1682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42029AD0-BE8F-77F3-A470-B2074E34A843}"/>
              </a:ext>
            </a:extLst>
          </p:cNvPr>
          <p:cNvCxnSpPr/>
          <p:nvPr/>
        </p:nvCxnSpPr>
        <p:spPr>
          <a:xfrm>
            <a:off x="7812088" y="3349625"/>
            <a:ext cx="0" cy="176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121ECF2-02FA-EDFF-1E07-A5831028C397}"/>
              </a:ext>
            </a:extLst>
          </p:cNvPr>
          <p:cNvSpPr/>
          <p:nvPr/>
        </p:nvSpPr>
        <p:spPr>
          <a:xfrm>
            <a:off x="3419475" y="3092450"/>
            <a:ext cx="1008063" cy="27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道 路</a:t>
            </a: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D92E74CC-6D45-E669-897B-00A01FE63749}"/>
              </a:ext>
            </a:extLst>
          </p:cNvPr>
          <p:cNvCxnSpPr/>
          <p:nvPr/>
        </p:nvCxnSpPr>
        <p:spPr>
          <a:xfrm>
            <a:off x="8397875" y="3436938"/>
            <a:ext cx="0" cy="26908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4779AF9-5A81-54F9-27C5-2BF7437FF75C}"/>
              </a:ext>
            </a:extLst>
          </p:cNvPr>
          <p:cNvSpPr/>
          <p:nvPr/>
        </p:nvSpPr>
        <p:spPr>
          <a:xfrm>
            <a:off x="8537575" y="2408238"/>
            <a:ext cx="288925" cy="1368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道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路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16CBB52-346B-CDD0-8BF1-EB4FCB8A9E8E}"/>
              </a:ext>
            </a:extLst>
          </p:cNvPr>
          <p:cNvSpPr/>
          <p:nvPr/>
        </p:nvSpPr>
        <p:spPr>
          <a:xfrm>
            <a:off x="8194675" y="3444875"/>
            <a:ext cx="66675" cy="417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" name="右矢印 58">
            <a:extLst>
              <a:ext uri="{FF2B5EF4-FFF2-40B4-BE49-F238E27FC236}">
                <a16:creationId xmlns:a16="http://schemas.microsoft.com/office/drawing/2014/main" id="{2E8AF8DF-B6F1-574B-A10A-65A44C5AC7C6}"/>
              </a:ext>
            </a:extLst>
          </p:cNvPr>
          <p:cNvSpPr/>
          <p:nvPr/>
        </p:nvSpPr>
        <p:spPr>
          <a:xfrm>
            <a:off x="2624138" y="5689600"/>
            <a:ext cx="1397000" cy="1873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右矢印 63">
            <a:extLst>
              <a:ext uri="{FF2B5EF4-FFF2-40B4-BE49-F238E27FC236}">
                <a16:creationId xmlns:a16="http://schemas.microsoft.com/office/drawing/2014/main" id="{1E212FE9-7F11-51E2-4A5F-15A6DDAE4374}"/>
              </a:ext>
            </a:extLst>
          </p:cNvPr>
          <p:cNvSpPr/>
          <p:nvPr/>
        </p:nvSpPr>
        <p:spPr>
          <a:xfrm>
            <a:off x="4629150" y="5667375"/>
            <a:ext cx="1246188" cy="22225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8" name="右矢印 67">
            <a:extLst>
              <a:ext uri="{FF2B5EF4-FFF2-40B4-BE49-F238E27FC236}">
                <a16:creationId xmlns:a16="http://schemas.microsoft.com/office/drawing/2014/main" id="{66F25F7C-B067-EF3F-D073-6CA79EDC5628}"/>
              </a:ext>
            </a:extLst>
          </p:cNvPr>
          <p:cNvSpPr/>
          <p:nvPr/>
        </p:nvSpPr>
        <p:spPr>
          <a:xfrm>
            <a:off x="877888" y="5689600"/>
            <a:ext cx="555625" cy="2000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F74A5756-C181-8B54-F4FC-C3094A585870}"/>
              </a:ext>
            </a:extLst>
          </p:cNvPr>
          <p:cNvSpPr/>
          <p:nvPr/>
        </p:nvSpPr>
        <p:spPr>
          <a:xfrm>
            <a:off x="3925888" y="6116638"/>
            <a:ext cx="914400" cy="376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誘導係</a:t>
            </a:r>
          </a:p>
        </p:txBody>
      </p:sp>
      <p:sp>
        <p:nvSpPr>
          <p:cNvPr id="67" name="右矢印 66">
            <a:extLst>
              <a:ext uri="{FF2B5EF4-FFF2-40B4-BE49-F238E27FC236}">
                <a16:creationId xmlns:a16="http://schemas.microsoft.com/office/drawing/2014/main" id="{0809B20B-C913-47D9-C062-8A75D9EF3D50}"/>
              </a:ext>
            </a:extLst>
          </p:cNvPr>
          <p:cNvSpPr/>
          <p:nvPr/>
        </p:nvSpPr>
        <p:spPr>
          <a:xfrm rot="16200000">
            <a:off x="1853407" y="5391944"/>
            <a:ext cx="446087" cy="1809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" name="右矢印 64">
            <a:extLst>
              <a:ext uri="{FF2B5EF4-FFF2-40B4-BE49-F238E27FC236}">
                <a16:creationId xmlns:a16="http://schemas.microsoft.com/office/drawing/2014/main" id="{9C6F66A1-F38A-9B5D-9791-8A94254AC1D0}"/>
              </a:ext>
            </a:extLst>
          </p:cNvPr>
          <p:cNvSpPr/>
          <p:nvPr/>
        </p:nvSpPr>
        <p:spPr>
          <a:xfrm rot="16200000">
            <a:off x="6658769" y="5407819"/>
            <a:ext cx="539750" cy="15398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6" name="右矢印 65">
            <a:extLst>
              <a:ext uri="{FF2B5EF4-FFF2-40B4-BE49-F238E27FC236}">
                <a16:creationId xmlns:a16="http://schemas.microsoft.com/office/drawing/2014/main" id="{15E6DE3D-6697-6611-26B7-9AF43A85DDDA}"/>
              </a:ext>
            </a:extLst>
          </p:cNvPr>
          <p:cNvSpPr/>
          <p:nvPr/>
        </p:nvSpPr>
        <p:spPr>
          <a:xfrm rot="16200000">
            <a:off x="6484938" y="4097337"/>
            <a:ext cx="889000" cy="15557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9" name="右矢印 38">
            <a:extLst>
              <a:ext uri="{FF2B5EF4-FFF2-40B4-BE49-F238E27FC236}">
                <a16:creationId xmlns:a16="http://schemas.microsoft.com/office/drawing/2014/main" id="{CF8C0BCF-CD6E-CBE6-B44D-A3B7FA7D56DF}"/>
              </a:ext>
            </a:extLst>
          </p:cNvPr>
          <p:cNvSpPr/>
          <p:nvPr/>
        </p:nvSpPr>
        <p:spPr>
          <a:xfrm rot="10800000">
            <a:off x="5175250" y="3527425"/>
            <a:ext cx="1336675" cy="203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9858F2E-182D-F0B0-134A-63A78346C622}"/>
              </a:ext>
            </a:extLst>
          </p:cNvPr>
          <p:cNvSpPr/>
          <p:nvPr/>
        </p:nvSpPr>
        <p:spPr>
          <a:xfrm>
            <a:off x="6992938" y="3689350"/>
            <a:ext cx="1168400" cy="27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職員駐車場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0ECFB5D7-3699-1839-1D34-2731A68E41D2}"/>
              </a:ext>
            </a:extLst>
          </p:cNvPr>
          <p:cNvSpPr/>
          <p:nvPr/>
        </p:nvSpPr>
        <p:spPr>
          <a:xfrm>
            <a:off x="661988" y="3230563"/>
            <a:ext cx="288925" cy="1368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</a:t>
            </a: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EBDD09E0-15B2-9C00-E7F7-74BFC8320A89}"/>
              </a:ext>
            </a:extLst>
          </p:cNvPr>
          <p:cNvCxnSpPr/>
          <p:nvPr/>
        </p:nvCxnSpPr>
        <p:spPr>
          <a:xfrm>
            <a:off x="787400" y="4365625"/>
            <a:ext cx="0" cy="41751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6895E2B-0AC5-C59E-7B3E-AEDEA2195DEB}"/>
              </a:ext>
            </a:extLst>
          </p:cNvPr>
          <p:cNvSpPr/>
          <p:nvPr/>
        </p:nvSpPr>
        <p:spPr>
          <a:xfrm>
            <a:off x="5921375" y="5697538"/>
            <a:ext cx="825500" cy="1825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通　路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216686F-9AAE-8056-6120-33323DE21FE4}"/>
              </a:ext>
            </a:extLst>
          </p:cNvPr>
          <p:cNvSpPr/>
          <p:nvPr/>
        </p:nvSpPr>
        <p:spPr>
          <a:xfrm>
            <a:off x="4252913" y="3554413"/>
            <a:ext cx="823912" cy="18256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通　路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8DC07A9-8D40-2D20-6E2D-E9765C1DDBCB}"/>
              </a:ext>
            </a:extLst>
          </p:cNvPr>
          <p:cNvSpPr/>
          <p:nvPr/>
        </p:nvSpPr>
        <p:spPr>
          <a:xfrm>
            <a:off x="2166938" y="935038"/>
            <a:ext cx="4618037" cy="31416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各学校の敷地や校舎の地図を入れる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>
            <a:extLst>
              <a:ext uri="{FF2B5EF4-FFF2-40B4-BE49-F238E27FC236}">
                <a16:creationId xmlns:a16="http://schemas.microsoft.com/office/drawing/2014/main" id="{981E573B-C95D-C7E8-23D9-8737BE89D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333375"/>
            <a:ext cx="8705850" cy="941388"/>
          </a:xfrm>
        </p:spPr>
        <p:txBody>
          <a:bodyPr/>
          <a:lstStyle/>
          <a:p>
            <a:pPr algn="l"/>
            <a:r>
              <a:rPr lang="ja-JP" altLang="en-US" sz="5400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6000">
                <a:latin typeface="HGS明朝E" panose="02020900000000000000" pitchFamily="18" charset="-128"/>
                <a:ea typeface="HGS明朝E" panose="02020900000000000000" pitchFamily="18" charset="-128"/>
              </a:rPr>
              <a:t>❿</a:t>
            </a:r>
            <a:r>
              <a:rPr lang="ja-JP" altLang="en-US" sz="3600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職員</a:t>
            </a:r>
            <a:r>
              <a:rPr lang="en-US" altLang="ja-JP" sz="4000">
                <a:latin typeface="HGS明朝E" panose="02020900000000000000" pitchFamily="18" charset="-128"/>
                <a:ea typeface="HGS明朝E" panose="02020900000000000000" pitchFamily="18" charset="-128"/>
              </a:rPr>
              <a:t>10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･･</a:t>
            </a:r>
            <a:r>
              <a:rPr lang="ja-JP" altLang="en-US" sz="3600">
                <a:latin typeface="HGS明朝E" panose="02020900000000000000" pitchFamily="18" charset="-128"/>
                <a:ea typeface="HGS明朝E" panose="02020900000000000000" pitchFamily="18" charset="-128"/>
              </a:rPr>
              <a:t>「児童生徒の誘導･放送」</a:t>
            </a:r>
          </a:p>
        </p:txBody>
      </p:sp>
      <p:sp>
        <p:nvSpPr>
          <p:cNvPr id="15363" name="コンテンツ プレースホルダ 2">
            <a:extLst>
              <a:ext uri="{FF2B5EF4-FFF2-40B4-BE49-F238E27FC236}">
                <a16:creationId xmlns:a16="http://schemas.microsoft.com/office/drawing/2014/main" id="{A4CBAF1D-F383-1092-2DA7-E811DAA705FA}"/>
              </a:ext>
            </a:extLst>
          </p:cNvPr>
          <p:cNvSpPr txBox="1">
            <a:spLocks/>
          </p:cNvSpPr>
          <p:nvPr/>
        </p:nvSpPr>
        <p:spPr bwMode="auto">
          <a:xfrm>
            <a:off x="938213" y="1412875"/>
            <a:ext cx="7758112" cy="49625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１．</a:t>
            </a:r>
            <a:r>
              <a:rPr kumimoji="1" lang="ja-JP" altLang="en-US" sz="2800" b="1" i="0" u="sng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放送を入れる（敷地内すべてに）</a:t>
            </a:r>
            <a:endParaRPr kumimoji="1" lang="en-US" altLang="ja-JP" sz="3200" b="1" i="0" u="sng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　　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 　２．校庭にいる職員に協力してもらい、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　 　　児童生徒の誘導を行う。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　 ３．救急車の誘導（〇門）を手伝う。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t>　　　　</a:t>
            </a:r>
            <a:endParaRPr kumimoji="1" lang="en-US" altLang="ja-JP" sz="3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3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E7E54EA-4C8C-1007-5140-86018A7214B5}"/>
              </a:ext>
            </a:extLst>
          </p:cNvPr>
          <p:cNvSpPr/>
          <p:nvPr/>
        </p:nvSpPr>
        <p:spPr>
          <a:xfrm>
            <a:off x="1065792" y="2082800"/>
            <a:ext cx="7441622" cy="180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〈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放送内容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  校庭にいる職員および児童生徒の皆さんへ緊急の連絡をします。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  現在 校庭にいる人は、すぐに教室へ戻りましょう。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  校庭にいる先生方は、校庭にいる児童生徒を校舎内へ誘導してください。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  　</a:t>
            </a:r>
            <a:r>
              <a:rPr kumimoji="1" lang="en-US" altLang="ja-JP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※</a:t>
            </a:r>
            <a:r>
              <a:rPr kumimoji="1" lang="ja-JP" altLang="en-US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２回繰り返す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67C210F9-57B0-AA29-AF49-4E65C84CC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3" y="763588"/>
            <a:ext cx="8677275" cy="5832475"/>
          </a:xfrm>
          <a:solidFill>
            <a:srgbClr val="FFC000"/>
          </a:solidFill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4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1200" dirty="0"/>
              <a:t>　１．職員室から、</a:t>
            </a:r>
            <a:r>
              <a:rPr lang="ja-JP" altLang="en-US" sz="11200" dirty="0">
                <a:solidFill>
                  <a:srgbClr val="FF0000"/>
                </a:solidFill>
              </a:rPr>
              <a:t>職員１０名程</a:t>
            </a:r>
            <a:r>
              <a:rPr lang="ja-JP" altLang="en-US" sz="11200" dirty="0"/>
              <a:t>を現場に連れていく。</a:t>
            </a:r>
            <a:endParaRPr lang="en-US" altLang="ja-JP" sz="112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20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1200" dirty="0"/>
              <a:t>　２．</a:t>
            </a:r>
            <a:r>
              <a:rPr lang="ja-JP" altLang="en-US" sz="11200" u="sng" dirty="0">
                <a:solidFill>
                  <a:srgbClr val="FF0000"/>
                </a:solidFill>
              </a:rPr>
              <a:t>現場に着いたら</a:t>
            </a:r>
            <a:r>
              <a:rPr lang="ja-JP" altLang="en-US" sz="11200" b="1" u="sng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司令塔</a:t>
            </a:r>
            <a:r>
              <a:rPr lang="ja-JP" altLang="en-US" sz="11200" u="sng" dirty="0">
                <a:solidFill>
                  <a:srgbClr val="FF0000"/>
                </a:solidFill>
              </a:rPr>
              <a:t>となる。　　</a:t>
            </a:r>
            <a:endParaRPr lang="en-US" altLang="ja-JP" sz="11200" u="sng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ja-JP" altLang="en-US" sz="11200" dirty="0"/>
              <a:t>　　　次を確認し、未実施の場合は指示を出す。</a:t>
            </a:r>
            <a:endParaRPr lang="en-US" altLang="ja-JP" sz="11200" dirty="0"/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1200" dirty="0"/>
              <a:t>　       </a:t>
            </a:r>
            <a:r>
              <a:rPr lang="ja-JP" altLang="en-US" sz="9600" dirty="0"/>
              <a:t>□</a:t>
            </a:r>
            <a:r>
              <a:rPr lang="ja-JP" altLang="en-US" sz="9600" u="sng" dirty="0"/>
              <a:t>救急車の要請</a:t>
            </a:r>
            <a:r>
              <a:rPr lang="ja-JP" altLang="en-US" sz="9600" dirty="0"/>
              <a:t>　 </a:t>
            </a:r>
            <a:endParaRPr lang="en-US" altLang="ja-JP" sz="9600" dirty="0"/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9600" dirty="0"/>
              <a:t>　　   　□</a:t>
            </a:r>
            <a:r>
              <a:rPr lang="ja-JP" altLang="en-US" sz="9600" u="sng" dirty="0"/>
              <a:t>心肺蘇生</a:t>
            </a:r>
            <a:r>
              <a:rPr lang="ja-JP" altLang="en-US" sz="7200" u="sng" dirty="0"/>
              <a:t>（呼吸の確認をしたうえで）</a:t>
            </a:r>
            <a:endParaRPr lang="en-US" altLang="ja-JP" sz="7200" u="sng" dirty="0"/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9600" dirty="0"/>
              <a:t>　　   　□</a:t>
            </a:r>
            <a:r>
              <a:rPr lang="ja-JP" altLang="en-US" sz="9600" u="sng" dirty="0"/>
              <a:t>ＡＥＤ</a:t>
            </a:r>
            <a:endParaRPr lang="en-US" altLang="ja-JP" sz="9600" u="sng" dirty="0"/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9600" dirty="0"/>
              <a:t>　 　  　□</a:t>
            </a:r>
            <a:r>
              <a:rPr lang="ja-JP" altLang="en-US" sz="9600" u="sng" dirty="0"/>
              <a:t>エピペン</a:t>
            </a:r>
            <a:r>
              <a:rPr lang="ja-JP" altLang="en-US" sz="7200" u="sng" dirty="0"/>
              <a:t>（食物アレルギー等発症時）</a:t>
            </a:r>
            <a:r>
              <a:rPr lang="ja-JP" altLang="en-US" sz="7200" dirty="0"/>
              <a:t>  </a:t>
            </a:r>
            <a:endParaRPr lang="en-US" altLang="ja-JP" sz="9600" dirty="0"/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9600" dirty="0"/>
              <a:t>　　   　□</a:t>
            </a:r>
            <a:r>
              <a:rPr lang="ja-JP" altLang="en-US" sz="9600" u="sng" dirty="0"/>
              <a:t>保護者への連絡</a:t>
            </a:r>
            <a:endParaRPr lang="en-US" altLang="ja-JP" sz="9600" u="sng" dirty="0"/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9600" dirty="0"/>
              <a:t>　　   　□</a:t>
            </a:r>
            <a:r>
              <a:rPr lang="ja-JP" altLang="en-US" sz="9600" u="sng" dirty="0"/>
              <a:t>状況の的確な把握</a:t>
            </a:r>
            <a:endParaRPr lang="en-US" altLang="ja-JP" sz="9600" u="sng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12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2000" dirty="0"/>
              <a:t>　　  </a:t>
            </a:r>
            <a:endParaRPr lang="en-US" altLang="ja-JP" sz="12000" dirty="0"/>
          </a:p>
        </p:txBody>
      </p:sp>
      <p:sp>
        <p:nvSpPr>
          <p:cNvPr id="3075" name="タイトル 1">
            <a:extLst>
              <a:ext uri="{FF2B5EF4-FFF2-40B4-BE49-F238E27FC236}">
                <a16:creationId xmlns:a16="http://schemas.microsoft.com/office/drawing/2014/main" id="{F7E04F52-9085-6DA8-F31B-188213B3F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13" y="101600"/>
            <a:ext cx="8374062" cy="647700"/>
          </a:xfrm>
        </p:spPr>
        <p:txBody>
          <a:bodyPr/>
          <a:lstStyle/>
          <a:p>
            <a:pPr algn="l" eaLnBrk="1" hangingPunct="1"/>
            <a:r>
              <a:rPr lang="en-US" altLang="ja-JP" sz="3600">
                <a:latin typeface="HGS明朝E" panose="02020900000000000000" pitchFamily="18" charset="-128"/>
                <a:ea typeface="HGS明朝E" panose="02020900000000000000" pitchFamily="18" charset="-128"/>
              </a:rPr>
              <a:t>※</a:t>
            </a:r>
            <a:r>
              <a:rPr lang="ja-JP" altLang="en-US" sz="3600">
                <a:latin typeface="HGS明朝E" panose="02020900000000000000" pitchFamily="18" charset="-128"/>
                <a:ea typeface="HGS明朝E" panose="02020900000000000000" pitchFamily="18" charset="-128"/>
              </a:rPr>
              <a:t>職員室「管理職の先生」</a:t>
            </a:r>
            <a:r>
              <a:rPr lang="ja-JP" altLang="en-US" sz="2800">
                <a:latin typeface="ＤＦ特太ゴシック体" pitchFamily="49" charset="-128"/>
                <a:ea typeface="ＤＦ特太ゴシック体" pitchFamily="49" charset="-128"/>
              </a:rPr>
              <a:t>　</a:t>
            </a:r>
            <a:r>
              <a:rPr lang="ja-JP" altLang="en-US" sz="2800"/>
              <a:t>　　　　　　　　　　　　　　　</a:t>
            </a:r>
            <a:r>
              <a:rPr lang="ja-JP" altLang="en-US" sz="3200"/>
              <a:t>　　　　</a:t>
            </a:r>
          </a:p>
        </p:txBody>
      </p:sp>
    </p:spTree>
    <p:extLst>
      <p:ext uri="{BB962C8B-B14F-4D97-AF65-F5344CB8AC3E}">
        <p14:creationId xmlns:p14="http://schemas.microsoft.com/office/powerpoint/2010/main" val="174372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15788358-368B-D1A1-03BF-A4D798434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87313"/>
            <a:ext cx="8374062" cy="936625"/>
          </a:xfrm>
        </p:spPr>
        <p:txBody>
          <a:bodyPr/>
          <a:lstStyle/>
          <a:p>
            <a:pPr algn="l" eaLnBrk="1" hangingPunct="1"/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4800">
                <a:latin typeface="HGS明朝E" panose="02020900000000000000" pitchFamily="18" charset="-128"/>
                <a:ea typeface="HGS明朝E" panose="02020900000000000000" pitchFamily="18" charset="-128"/>
              </a:rPr>
              <a:t>➊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 最初に来た職員･･･ 連絡</a:t>
            </a:r>
            <a:r>
              <a:rPr lang="ja-JP" altLang="en-US" sz="3200">
                <a:latin typeface="ＤＦ特太ゴシック体" pitchFamily="49" charset="-128"/>
                <a:ea typeface="ＤＦ特太ゴシック体" pitchFamily="49" charset="-128"/>
              </a:rPr>
              <a:t>　</a:t>
            </a:r>
            <a:r>
              <a:rPr lang="ja-JP" altLang="en-US" sz="3200"/>
              <a:t>　　　　　　　　　　　　　　　　　　　</a:t>
            </a:r>
          </a:p>
        </p:txBody>
      </p:sp>
      <p:sp>
        <p:nvSpPr>
          <p:cNvPr id="3" name="コンテンツ プレースホルダ 2">
            <a:extLst>
              <a:ext uri="{FF2B5EF4-FFF2-40B4-BE49-F238E27FC236}">
                <a16:creationId xmlns:a16="http://schemas.microsoft.com/office/drawing/2014/main" id="{D1F3799E-EDC3-CED7-9474-412B41B55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88" y="908050"/>
            <a:ext cx="8378825" cy="5862638"/>
          </a:xfrm>
          <a:solidFill>
            <a:srgbClr val="FFC000"/>
          </a:solidFill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 </a:t>
            </a:r>
            <a:r>
              <a:rPr lang="ja-JP" altLang="en-US" sz="12800" dirty="0"/>
              <a:t>１．連絡する</a:t>
            </a:r>
            <a:r>
              <a:rPr lang="ja-JP" altLang="en-US" sz="11200" dirty="0"/>
              <a:t>   </a:t>
            </a:r>
            <a:endParaRPr lang="en-US" altLang="ja-JP" sz="112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11200" dirty="0"/>
              <a:t>              </a:t>
            </a:r>
            <a:r>
              <a:rPr lang="ja-JP" altLang="en-US" sz="11200" dirty="0"/>
              <a:t> </a:t>
            </a:r>
            <a:r>
              <a:rPr lang="ja-JP" altLang="en-US" sz="11200" b="1" dirty="0">
                <a:latin typeface="+mn-ea"/>
              </a:rPr>
              <a:t>①職員室</a:t>
            </a:r>
            <a:r>
              <a:rPr lang="en-US" altLang="ja-JP" sz="11200" b="1" dirty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11200" b="1" dirty="0">
                <a:solidFill>
                  <a:srgbClr val="FF0000"/>
                </a:solidFill>
                <a:latin typeface="+mn-ea"/>
              </a:rPr>
              <a:t>番号　○○</a:t>
            </a:r>
            <a:r>
              <a:rPr lang="en-US" altLang="ja-JP" sz="11200" b="1" dirty="0">
                <a:solidFill>
                  <a:srgbClr val="FF0000"/>
                </a:solidFill>
                <a:latin typeface="+mn-ea"/>
              </a:rPr>
              <a:t>)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1200" b="1" dirty="0">
                <a:solidFill>
                  <a:srgbClr val="FF0000"/>
                </a:solidFill>
                <a:latin typeface="+mn-ea"/>
              </a:rPr>
              <a:t>　　　 　 </a:t>
            </a:r>
            <a:r>
              <a:rPr lang="ja-JP" altLang="en-US" sz="11200" b="1" dirty="0">
                <a:latin typeface="+mn-ea"/>
              </a:rPr>
              <a:t>②保健室</a:t>
            </a:r>
            <a:r>
              <a:rPr lang="ja-JP" altLang="en-US" sz="11200" b="1" dirty="0">
                <a:solidFill>
                  <a:srgbClr val="FF0000"/>
                </a:solidFill>
                <a:latin typeface="+mn-ea"/>
              </a:rPr>
              <a:t>（番号　○○）</a:t>
            </a:r>
            <a:endParaRPr lang="en-US" altLang="ja-JP" sz="11200" b="1" dirty="0">
              <a:solidFill>
                <a:srgbClr val="FF0000"/>
              </a:solidFill>
              <a:latin typeface="+mn-ea"/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12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12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12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12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12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11200" b="1" dirty="0">
                <a:solidFill>
                  <a:srgbClr val="FF0000"/>
                </a:solidFill>
              </a:rPr>
              <a:t>  </a:t>
            </a:r>
            <a:r>
              <a:rPr lang="ja-JP" altLang="en-US" sz="14400" dirty="0"/>
              <a:t>２．</a:t>
            </a:r>
            <a:r>
              <a:rPr lang="ja-JP" altLang="en-US" sz="12000" dirty="0"/>
              <a:t>アクションカード（➋以降）を他の職員に渡し、</a:t>
            </a:r>
            <a:endParaRPr lang="en-US" altLang="ja-JP" sz="120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12000" dirty="0"/>
              <a:t>     </a:t>
            </a:r>
            <a:r>
              <a:rPr lang="ja-JP" altLang="en-US" sz="12000" dirty="0"/>
              <a:t>　</a:t>
            </a:r>
            <a:r>
              <a:rPr lang="en-US" altLang="ja-JP" sz="12000" dirty="0"/>
              <a:t>  </a:t>
            </a:r>
            <a:r>
              <a:rPr lang="ja-JP" altLang="en-US" sz="12000" dirty="0"/>
              <a:t> 応援にきた職員へ配ってもらう。</a:t>
            </a:r>
            <a:endParaRPr lang="en-US" altLang="ja-JP" sz="12000" b="1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2800" b="1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　　</a:t>
            </a:r>
            <a:endParaRPr lang="en-US" altLang="ja-JP" sz="14400" b="1" dirty="0">
              <a:solidFill>
                <a:srgbClr val="FF00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　　</a:t>
            </a:r>
            <a:endParaRPr lang="en-US" altLang="ja-JP" sz="14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　</a:t>
            </a:r>
            <a:endParaRPr lang="en-US" altLang="ja-JP" sz="14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　</a:t>
            </a:r>
            <a:endParaRPr lang="en-US" altLang="ja-JP" sz="14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　</a:t>
            </a:r>
            <a:endParaRPr lang="en-US" altLang="ja-JP" sz="14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　</a:t>
            </a:r>
            <a:endParaRPr lang="en-US" altLang="ja-JP" sz="11200" u="sng" dirty="0">
              <a:solidFill>
                <a:srgbClr val="FF000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1200" dirty="0"/>
              <a:t>　　　</a:t>
            </a:r>
            <a:endParaRPr lang="en-US" altLang="ja-JP" sz="14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4400" dirty="0"/>
              <a:t>　</a:t>
            </a:r>
            <a:endParaRPr lang="en-US" altLang="ja-JP" sz="112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9000" dirty="0"/>
              <a:t>　　  </a:t>
            </a:r>
            <a:endParaRPr lang="en-US" altLang="ja-JP" sz="90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40F1D3C-1757-090B-85C2-0DF7103DD4AC}"/>
              </a:ext>
            </a:extLst>
          </p:cNvPr>
          <p:cNvSpPr/>
          <p:nvPr/>
        </p:nvSpPr>
        <p:spPr>
          <a:xfrm>
            <a:off x="1598709" y="2735021"/>
            <a:ext cx="5666929" cy="230131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※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伝えることは３つ！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（１）緊急事態 です。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（２）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○年○組に至急応援に来てください。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（３）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 AED 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n-cs"/>
              </a:rPr>
              <a:t>を持ってきてください。</a:t>
            </a:r>
          </a:p>
        </p:txBody>
      </p:sp>
      <p:sp>
        <p:nvSpPr>
          <p:cNvPr id="5" name="左中かっこ 4">
            <a:extLst>
              <a:ext uri="{FF2B5EF4-FFF2-40B4-BE49-F238E27FC236}">
                <a16:creationId xmlns:a16="http://schemas.microsoft.com/office/drawing/2014/main" id="{0D5E8595-519E-FB96-5191-6E55D088E190}"/>
              </a:ext>
            </a:extLst>
          </p:cNvPr>
          <p:cNvSpPr/>
          <p:nvPr/>
        </p:nvSpPr>
        <p:spPr>
          <a:xfrm>
            <a:off x="1354138" y="1652588"/>
            <a:ext cx="244475" cy="936625"/>
          </a:xfrm>
          <a:prstGeom prst="lef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コンテンツ プレースホルダ 2">
            <a:extLst>
              <a:ext uri="{FF2B5EF4-FFF2-40B4-BE49-F238E27FC236}">
                <a16:creationId xmlns:a16="http://schemas.microsoft.com/office/drawing/2014/main" id="{7AD3BC75-D349-B195-0D6D-8812CBB72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163" y="1700213"/>
            <a:ext cx="7559675" cy="3457575"/>
          </a:xfrm>
          <a:solidFill>
            <a:srgbClr val="FFC000"/>
          </a:solidFill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ja-JP" sz="4000"/>
              <a:t>  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ja-JP" sz="4000"/>
              <a:t>  </a:t>
            </a:r>
            <a:r>
              <a:rPr lang="ja-JP" altLang="en-US" sz="4800" b="1"/>
              <a:t>アクションカードを</a:t>
            </a:r>
            <a:endParaRPr lang="en-US" altLang="ja-JP" sz="4800" b="1"/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ja-JP" altLang="en-US" sz="4800" b="1"/>
              <a:t>　職員に配る。</a:t>
            </a:r>
            <a:endParaRPr lang="en-US" altLang="ja-JP" sz="4800" b="1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sz="2800">
              <a:solidFill>
                <a:srgbClr val="FF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3600">
                <a:solidFill>
                  <a:srgbClr val="FF0000"/>
                </a:solidFill>
              </a:rPr>
              <a:t> 　</a:t>
            </a:r>
            <a:r>
              <a:rPr lang="ja-JP" altLang="en-US" sz="3600"/>
              <a:t>　　</a:t>
            </a:r>
            <a:endParaRPr lang="en-US" altLang="ja-JP" sz="2800"/>
          </a:p>
        </p:txBody>
      </p:sp>
      <p:sp>
        <p:nvSpPr>
          <p:cNvPr id="5123" name="タイトル 1">
            <a:extLst>
              <a:ext uri="{FF2B5EF4-FFF2-40B4-BE49-F238E27FC236}">
                <a16:creationId xmlns:a16="http://schemas.microsoft.com/office/drawing/2014/main" id="{AC5EB5F3-54CC-EB0A-CE24-28BFE555FEB5}"/>
              </a:ext>
            </a:extLst>
          </p:cNvPr>
          <p:cNvSpPr txBox="1">
            <a:spLocks/>
          </p:cNvSpPr>
          <p:nvPr/>
        </p:nvSpPr>
        <p:spPr bwMode="auto">
          <a:xfrm>
            <a:off x="395288" y="444500"/>
            <a:ext cx="8589962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➋</a:t>
            </a: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 職員２･･･</a:t>
            </a: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「アクションカード」</a:t>
            </a:r>
            <a:br>
              <a:rPr kumimoji="1" lang="en-US" altLang="ja-JP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</a:b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明朝E" panose="02020900000000000000" pitchFamily="18" charset="-128"/>
              <a:ea typeface="HGS明朝E" panose="02020900000000000000" pitchFamily="18" charset="-128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コンテンツ プレースホルダ 2">
            <a:extLst>
              <a:ext uri="{FF2B5EF4-FFF2-40B4-BE49-F238E27FC236}">
                <a16:creationId xmlns:a16="http://schemas.microsoft.com/office/drawing/2014/main" id="{1DF46AAD-B9EB-6AD6-A33F-6325AAEB9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63" y="2079625"/>
            <a:ext cx="8253412" cy="4498975"/>
          </a:xfrm>
          <a:solidFill>
            <a:srgbClr val="FFC000"/>
          </a:solidFill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800" dirty="0"/>
              <a:t> </a:t>
            </a:r>
            <a:r>
              <a:rPr lang="ja-JP" altLang="en-US" sz="2400" dirty="0"/>
              <a:t>  </a:t>
            </a:r>
            <a:endParaRPr lang="en-US" altLang="ja-JP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 </a:t>
            </a:r>
            <a:r>
              <a:rPr lang="ja-JP" altLang="en-US" sz="1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➊</a:t>
            </a: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事故ですか？救急ですか？　➡「救急です」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➋住所は？➡「○○市立□□学校です。」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「住所は、○○市□□町〇丁目○○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〇です。」　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❸どうしましたか？➡（例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「子どもが倒れて、反応がありません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｡｣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❹呼吸はありますか？➡「 ある ･ ない･ 分からない 」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❺何歳の方ですか？➡「〇年生の（男子・女子）です」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➏救急車の誘導をお願いします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➡「学校〇側の門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□□がある通り側の門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で職員が待機します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｡｣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❺あなたの名前と電話番号を教えてください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➡自分の名前 </a:t>
            </a:r>
            <a:r>
              <a:rPr lang="en-US" altLang="ja-JP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 </a:t>
            </a:r>
            <a:r>
              <a:rPr lang="ja-JP" altLang="en-US" sz="1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☎〇〇〇－○○－○○○○　　</a:t>
            </a:r>
            <a:endParaRPr lang="en-US" altLang="ja-JP" sz="1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100" b="1" dirty="0">
                <a:solidFill>
                  <a:srgbClr val="FF0000"/>
                </a:solidFill>
              </a:rPr>
              <a:t>　</a:t>
            </a:r>
            <a:r>
              <a:rPr lang="ja-JP" altLang="en-US" sz="2100" b="1" u="sng" dirty="0">
                <a:solidFill>
                  <a:srgbClr val="FF0000"/>
                </a:solidFill>
              </a:rPr>
              <a:t> </a:t>
            </a:r>
            <a:r>
              <a:rPr lang="ja-JP" altLang="en-US" sz="1800" b="1" u="sng" dirty="0">
                <a:solidFill>
                  <a:srgbClr val="FF0000"/>
                </a:solidFill>
              </a:rPr>
              <a:t>➏その後、電話はつないだまま口頭指導を受ける。</a:t>
            </a:r>
            <a:endParaRPr lang="en-US" altLang="ja-JP" sz="2100" b="1" u="sng" dirty="0">
              <a:solidFill>
                <a:srgbClr val="FF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0D2D94-B464-719A-6D5F-534FE27717D4}"/>
              </a:ext>
            </a:extLst>
          </p:cNvPr>
          <p:cNvSpPr/>
          <p:nvPr/>
        </p:nvSpPr>
        <p:spPr>
          <a:xfrm>
            <a:off x="387350" y="187325"/>
            <a:ext cx="5591175" cy="8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❸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 職員３･･･</a:t>
            </a:r>
            <a:r>
              <a:rPr kumimoji="1" lang="en-US" altLang="ja-JP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119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番通報 </a:t>
            </a: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M" panose="020B0600000000000000" pitchFamily="50" charset="-128"/>
                <a:ea typeface="HGSｺﾞｼｯｸM" panose="020B0600000000000000" pitchFamily="50" charset="-128"/>
                <a:cs typeface="+mn-cs"/>
              </a:rPr>
              <a:t>　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ｺﾞｼｯｸM" panose="020B0600000000000000" pitchFamily="50" charset="-128"/>
              <a:ea typeface="HGSｺﾞｼｯｸM" panose="020B06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678BCE-DE0F-FBCD-F548-BF90414D09D1}"/>
              </a:ext>
            </a:extLst>
          </p:cNvPr>
          <p:cNvSpPr/>
          <p:nvPr/>
        </p:nvSpPr>
        <p:spPr>
          <a:xfrm>
            <a:off x="639762" y="1082675"/>
            <a:ext cx="8253413" cy="865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※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携帯電話を持っている職員に通報を依頼する。　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                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（迅速な通報が望ましい。携帯電話の所持については、各学校で確認）　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明朝E" panose="02020900000000000000" pitchFamily="18" charset="-128"/>
              <a:ea typeface="HGS明朝E" panose="02020900000000000000" pitchFamily="18" charset="-128"/>
              <a:cs typeface="+mn-cs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B2F38A12-078B-9CEB-3DB9-778625CB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153547"/>
            <a:ext cx="6660604" cy="538577"/>
          </a:xfrm>
        </p:spPr>
        <p:txBody>
          <a:bodyPr/>
          <a:lstStyle/>
          <a:p>
            <a:pPr algn="l">
              <a:defRPr/>
            </a:pPr>
            <a:r>
              <a:rPr lang="en-US" altLang="ja-JP" sz="2800" b="1" u="sng" dirty="0">
                <a:solidFill>
                  <a:srgbClr val="002060"/>
                </a:solidFill>
                <a:latin typeface="ＤＦ特太ゴシック体" pitchFamily="49" charset="-128"/>
                <a:ea typeface="ＤＦ特太ゴシック体" pitchFamily="49" charset="-128"/>
              </a:rPr>
              <a:t>119</a:t>
            </a:r>
            <a:r>
              <a:rPr lang="ja-JP" altLang="en-US" sz="2800" b="1" u="sng" dirty="0">
                <a:solidFill>
                  <a:srgbClr val="002060"/>
                </a:solidFill>
                <a:latin typeface="ＤＦ特太ゴシック体" pitchFamily="49" charset="-128"/>
                <a:ea typeface="ＤＦ特太ゴシック体" pitchFamily="49" charset="-128"/>
              </a:rPr>
              <a:t>番通報の方法 </a:t>
            </a:r>
            <a:r>
              <a:rPr lang="en-US" altLang="ja-JP" sz="2800" b="1" u="sng" dirty="0">
                <a:solidFill>
                  <a:srgbClr val="002060"/>
                </a:solidFill>
                <a:latin typeface="ＤＦ特太ゴシック体" pitchFamily="49" charset="-128"/>
                <a:ea typeface="ＤＦ特太ゴシック体" pitchFamily="49" charset="-128"/>
              </a:rPr>
              <a:t> </a:t>
            </a:r>
            <a:r>
              <a:rPr lang="ja-JP" altLang="en-US" sz="2800" b="1" u="sng" dirty="0">
                <a:solidFill>
                  <a:srgbClr val="002060"/>
                </a:solidFill>
                <a:highlight>
                  <a:srgbClr val="FFFF00"/>
                </a:highlight>
                <a:latin typeface="ＤＦ特太ゴシック体" pitchFamily="49" charset="-128"/>
                <a:ea typeface="ＤＦ特太ゴシック体" pitchFamily="49" charset="-128"/>
              </a:rPr>
              <a:t>必ず現場で！！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コンテンツ プレースホルダ 2">
            <a:extLst>
              <a:ext uri="{FF2B5EF4-FFF2-40B4-BE49-F238E27FC236}">
                <a16:creationId xmlns:a16="http://schemas.microsoft.com/office/drawing/2014/main" id="{1E98F2E8-D366-91A5-378A-351CEC401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268413"/>
            <a:ext cx="7632700" cy="4608512"/>
          </a:xfrm>
          <a:solidFill>
            <a:srgbClr val="FFC000"/>
          </a:solidFill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ja-JP" sz="6000" b="1"/>
              <a:t>AED</a:t>
            </a:r>
            <a:r>
              <a:rPr lang="ja-JP" altLang="en-US" sz="3600"/>
              <a:t>を持ってくる。</a:t>
            </a:r>
            <a:endParaRPr lang="en-US" altLang="ja-JP" sz="36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800">
                <a:solidFill>
                  <a:srgbClr val="FF0000"/>
                </a:solidFill>
              </a:rPr>
              <a:t>　　　</a:t>
            </a:r>
            <a:endParaRPr lang="en-US" altLang="ja-JP"/>
          </a:p>
        </p:txBody>
      </p:sp>
      <p:sp>
        <p:nvSpPr>
          <p:cNvPr id="7171" name="タイトル 1">
            <a:extLst>
              <a:ext uri="{FF2B5EF4-FFF2-40B4-BE49-F238E27FC236}">
                <a16:creationId xmlns:a16="http://schemas.microsoft.com/office/drawing/2014/main" id="{272E1867-7738-DAF0-1682-5237FE40FBDC}"/>
              </a:ext>
            </a:extLst>
          </p:cNvPr>
          <p:cNvSpPr txBox="1">
            <a:spLocks/>
          </p:cNvSpPr>
          <p:nvPr/>
        </p:nvSpPr>
        <p:spPr bwMode="auto">
          <a:xfrm>
            <a:off x="395288" y="293688"/>
            <a:ext cx="8589962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 </a:t>
            </a:r>
            <a:r>
              <a:rPr kumimoji="1" lang="ja-JP" alt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❹ </a:t>
            </a: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職員４･･･「ＡＥＤ」</a:t>
            </a:r>
            <a:br>
              <a:rPr kumimoji="1" lang="en-US" altLang="ja-JP" sz="4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</a:b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明朝E" panose="02020900000000000000" pitchFamily="18" charset="-128"/>
              <a:ea typeface="HGS明朝E" panose="02020900000000000000" pitchFamily="18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F30237-439F-36FF-9EA5-78586EDF4C56}"/>
              </a:ext>
            </a:extLst>
          </p:cNvPr>
          <p:cNvSpPr/>
          <p:nvPr/>
        </p:nvSpPr>
        <p:spPr>
          <a:xfrm>
            <a:off x="1763688" y="2492896"/>
            <a:ext cx="6048672" cy="280831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ＡＥＤ設置場所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   ①保健室前の廊下（壁の中）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   ②体育館の玄関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コンテンツ プレースホルダ 2">
            <a:extLst>
              <a:ext uri="{FF2B5EF4-FFF2-40B4-BE49-F238E27FC236}">
                <a16:creationId xmlns:a16="http://schemas.microsoft.com/office/drawing/2014/main" id="{F6171341-D7FF-D7CF-DC49-12069B549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196975"/>
            <a:ext cx="7993062" cy="5545138"/>
          </a:xfrm>
          <a:solidFill>
            <a:srgbClr val="FFC000"/>
          </a:solidFill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endParaRPr lang="en-US" altLang="ja-JP" b="1" dirty="0">
              <a:latin typeface="ＤＦ特太ゴシック体" pitchFamily="49" charset="-128"/>
              <a:ea typeface="ＤＦ特太ゴシック体" pitchFamily="49" charset="-128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ja-JP" altLang="en-US" b="1" dirty="0">
                <a:latin typeface="ＤＦ特太ゴシック体" pitchFamily="49" charset="-128"/>
                <a:ea typeface="ＤＦ特太ゴシック体" pitchFamily="49" charset="-128"/>
              </a:rPr>
              <a:t>アレルギー等で必要な場合は、</a:t>
            </a:r>
            <a:endParaRPr lang="en-US" altLang="ja-JP" b="1" dirty="0">
              <a:latin typeface="ＤＦ特太ゴシック体" pitchFamily="49" charset="-128"/>
              <a:ea typeface="ＤＦ特太ゴシック体" pitchFamily="49" charset="-128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ja-JP" altLang="en-US" b="1" dirty="0">
                <a:latin typeface="ＤＦ特太ゴシック体" pitchFamily="49" charset="-128"/>
                <a:ea typeface="ＤＦ特太ゴシック体" pitchFamily="49" charset="-128"/>
              </a:rPr>
              <a:t>エピペンを取ってくる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　　 </a:t>
            </a:r>
            <a:r>
              <a:rPr lang="ja-JP" altLang="en-US" sz="2800" dirty="0">
                <a:solidFill>
                  <a:srgbClr val="FF0000"/>
                </a:solidFill>
              </a:rPr>
              <a:t>　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sz="2200" b="1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dirty="0"/>
          </a:p>
        </p:txBody>
      </p:sp>
      <p:sp>
        <p:nvSpPr>
          <p:cNvPr id="8195" name="タイトル 1">
            <a:extLst>
              <a:ext uri="{FF2B5EF4-FFF2-40B4-BE49-F238E27FC236}">
                <a16:creationId xmlns:a16="http://schemas.microsoft.com/office/drawing/2014/main" id="{F9299773-5D54-EA3A-E45C-27C31B5DB5EA}"/>
              </a:ext>
            </a:extLst>
          </p:cNvPr>
          <p:cNvSpPr txBox="1">
            <a:spLocks/>
          </p:cNvSpPr>
          <p:nvPr/>
        </p:nvSpPr>
        <p:spPr bwMode="auto">
          <a:xfrm>
            <a:off x="395288" y="293688"/>
            <a:ext cx="8589962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 </a:t>
            </a:r>
            <a:r>
              <a:rPr kumimoji="1" lang="ja-JP" altLang="en-US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❺</a:t>
            </a:r>
            <a:r>
              <a:rPr kumimoji="1" lang="ja-JP" altLang="en-US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  <a:t> 職員５･･･「エピペン」</a:t>
            </a:r>
            <a:br>
              <a:rPr kumimoji="1" lang="en-US" altLang="ja-JP" sz="4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S明朝E" panose="02020900000000000000" pitchFamily="18" charset="-128"/>
                <a:ea typeface="HGS明朝E" panose="02020900000000000000" pitchFamily="18" charset="-128"/>
                <a:cs typeface="+mn-cs"/>
              </a:rPr>
            </a:b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S明朝E" panose="02020900000000000000" pitchFamily="18" charset="-128"/>
              <a:ea typeface="HGS明朝E" panose="02020900000000000000" pitchFamily="18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8390A8E-48BC-4424-55A5-16DA4FC2EF92}"/>
              </a:ext>
            </a:extLst>
          </p:cNvPr>
          <p:cNvSpPr/>
          <p:nvPr/>
        </p:nvSpPr>
        <p:spPr>
          <a:xfrm>
            <a:off x="1547664" y="2996952"/>
            <a:ext cx="6840760" cy="3312368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エピペンのある場所</a:t>
            </a:r>
            <a:endParaRPr kumimoji="1" lang="en-US" altLang="ja-JP" sz="2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①本人のランドセルのポケット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　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（ロッカーに縁取りがしてある）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           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②保健室の薬品棚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 　  （名前が書いたタッパーごと持ってくる）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>
            <a:extLst>
              <a:ext uri="{FF2B5EF4-FFF2-40B4-BE49-F238E27FC236}">
                <a16:creationId xmlns:a16="http://schemas.microsoft.com/office/drawing/2014/main" id="{117E3BDD-CB83-A66A-94B2-0EA8A3742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476250"/>
            <a:ext cx="8074025" cy="1143000"/>
          </a:xfrm>
        </p:spPr>
        <p:txBody>
          <a:bodyPr/>
          <a:lstStyle/>
          <a:p>
            <a:pPr algn="l" eaLnBrk="1" hangingPunct="1"/>
            <a:r>
              <a:rPr lang="ja-JP" altLang="en-US" sz="5400">
                <a:latin typeface="ＤＦ特太ゴシック体" pitchFamily="49" charset="-128"/>
                <a:ea typeface="ＤＦ特太ゴシック体" pitchFamily="49" charset="-128"/>
              </a:rPr>
              <a:t> </a:t>
            </a:r>
            <a:r>
              <a:rPr lang="ja-JP" altLang="en-US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5400">
                <a:latin typeface="HGS明朝E" panose="02020900000000000000" pitchFamily="18" charset="-128"/>
                <a:ea typeface="HGS明朝E" panose="02020900000000000000" pitchFamily="18" charset="-128"/>
              </a:rPr>
              <a:t>➏</a:t>
            </a:r>
            <a:r>
              <a:rPr lang="ja-JP" altLang="en-US">
                <a:latin typeface="HGS明朝E" panose="02020900000000000000" pitchFamily="18" charset="-128"/>
                <a:ea typeface="HGS明朝E" panose="02020900000000000000" pitchFamily="18" charset="-128"/>
              </a:rPr>
              <a:t> 職員６･･･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「記録」</a:t>
            </a:r>
          </a:p>
        </p:txBody>
      </p:sp>
      <p:sp>
        <p:nvSpPr>
          <p:cNvPr id="9219" name="コンテンツ プレースホルダ 2">
            <a:extLst>
              <a:ext uri="{FF2B5EF4-FFF2-40B4-BE49-F238E27FC236}">
                <a16:creationId xmlns:a16="http://schemas.microsoft.com/office/drawing/2014/main" id="{BE1E1FAB-AED1-5F41-63AD-4F5B6438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38" y="1916113"/>
            <a:ext cx="8213725" cy="3600450"/>
          </a:xfrm>
          <a:solidFill>
            <a:srgbClr val="FFC000"/>
          </a:solidFill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dirty="0"/>
              <a:t>　　　　　　　　　</a:t>
            </a:r>
            <a:r>
              <a:rPr lang="ja-JP" altLang="en-US" sz="3600" b="1" dirty="0"/>
              <a:t>記録する</a:t>
            </a:r>
            <a:endParaRPr lang="en-US" altLang="ja-JP" sz="3600" b="1" dirty="0"/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dirty="0"/>
              <a:t>　　　</a:t>
            </a:r>
            <a:r>
              <a:rPr lang="en-US" altLang="ja-JP" sz="2800" dirty="0"/>
              <a:t>※</a:t>
            </a:r>
            <a:r>
              <a:rPr lang="ja-JP" altLang="en-US" sz="2800" dirty="0"/>
              <a:t>貼付されている記録用紙に記入する。</a:t>
            </a:r>
            <a:endParaRPr lang="en-US" altLang="ja-JP" sz="2800" dirty="0"/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800" dirty="0"/>
              <a:t>　　　 </a:t>
            </a:r>
            <a:r>
              <a:rPr lang="en-US" altLang="ja-JP" sz="2800" dirty="0"/>
              <a:t>※</a:t>
            </a:r>
            <a:r>
              <a:rPr lang="ja-JP" altLang="en-US" sz="2800" dirty="0"/>
              <a:t>デジタル端末のメモ機能に音声で入力する。</a:t>
            </a:r>
            <a:endParaRPr lang="en-US" altLang="ja-JP" sz="2800" dirty="0"/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ja-JP" sz="2800" dirty="0"/>
          </a:p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>
            <a:extLst>
              <a:ext uri="{FF2B5EF4-FFF2-40B4-BE49-F238E27FC236}">
                <a16:creationId xmlns:a16="http://schemas.microsoft.com/office/drawing/2014/main" id="{DCDE3D96-98D8-72AF-3144-E5A501197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60350"/>
            <a:ext cx="8080375" cy="865188"/>
          </a:xfrm>
        </p:spPr>
        <p:txBody>
          <a:bodyPr/>
          <a:lstStyle/>
          <a:p>
            <a:pPr algn="l" eaLnBrk="1" hangingPunct="1"/>
            <a:r>
              <a:rPr lang="ja-JP" altLang="en-US" sz="5400">
                <a:latin typeface="HGS明朝E" panose="02020900000000000000" pitchFamily="18" charset="-128"/>
                <a:ea typeface="HGS明朝E" panose="02020900000000000000" pitchFamily="18" charset="-128"/>
              </a:rPr>
              <a:t> </a:t>
            </a:r>
            <a:r>
              <a:rPr lang="ja-JP" altLang="en-US" sz="4800">
                <a:latin typeface="HGS明朝E" panose="02020900000000000000" pitchFamily="18" charset="-128"/>
                <a:ea typeface="HGS明朝E" panose="02020900000000000000" pitchFamily="18" charset="-128"/>
              </a:rPr>
              <a:t>❼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 職員７･･･</a:t>
            </a:r>
            <a:r>
              <a:rPr lang="en-US" altLang="ja-JP" sz="4000">
                <a:latin typeface="HGS明朝E" panose="02020900000000000000" pitchFamily="18" charset="-128"/>
                <a:ea typeface="HGS明朝E" panose="02020900000000000000" pitchFamily="18" charset="-128"/>
              </a:rPr>
              <a:t>｢</a:t>
            </a:r>
            <a:r>
              <a:rPr lang="ja-JP" altLang="en-US" sz="4000">
                <a:latin typeface="HGS明朝E" panose="02020900000000000000" pitchFamily="18" charset="-128"/>
                <a:ea typeface="HGS明朝E" panose="02020900000000000000" pitchFamily="18" charset="-128"/>
              </a:rPr>
              <a:t>保護者連絡」</a:t>
            </a:r>
          </a:p>
        </p:txBody>
      </p:sp>
      <p:sp>
        <p:nvSpPr>
          <p:cNvPr id="11267" name="コンテンツ プレースホルダ 2">
            <a:extLst>
              <a:ext uri="{FF2B5EF4-FFF2-40B4-BE49-F238E27FC236}">
                <a16:creationId xmlns:a16="http://schemas.microsoft.com/office/drawing/2014/main" id="{E4DCFB80-32FD-1300-F9B6-78FDD8825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68413"/>
            <a:ext cx="8785225" cy="5113337"/>
          </a:xfrm>
          <a:solidFill>
            <a:srgbClr val="FFC000"/>
          </a:solidFill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3600" dirty="0"/>
              <a:t>  </a:t>
            </a:r>
            <a:endParaRPr lang="en-US" altLang="ja-JP" sz="36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800" dirty="0"/>
              <a:t> １．</a:t>
            </a:r>
            <a:r>
              <a:rPr lang="ja-JP" altLang="en-US" sz="2800" b="1" u="sng" dirty="0">
                <a:solidFill>
                  <a:srgbClr val="FF0000"/>
                </a:solidFill>
              </a:rPr>
              <a:t>担任に連絡する。</a:t>
            </a:r>
            <a:r>
              <a:rPr lang="ja-JP" altLang="en-US" sz="2800" dirty="0"/>
              <a:t>（すぐに現場に来てもらう）</a:t>
            </a:r>
            <a:endParaRPr lang="en-US" altLang="ja-JP" sz="28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ja-JP" sz="28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800" dirty="0"/>
              <a:t> ２．職員室から </a:t>
            </a:r>
            <a:r>
              <a:rPr lang="ja-JP" altLang="en-US" sz="2800" b="1" dirty="0">
                <a:solidFill>
                  <a:srgbClr val="FF0000"/>
                </a:solidFill>
              </a:rPr>
              <a:t>「引き渡し連絡カード」</a:t>
            </a:r>
            <a:r>
              <a:rPr lang="ja-JP" altLang="en-US" sz="2800" dirty="0"/>
              <a:t>を持ってくる。</a:t>
            </a:r>
            <a:endParaRPr lang="en-US" altLang="ja-JP" sz="2800" dirty="0"/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ja-JP" sz="2800" dirty="0"/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800" dirty="0"/>
              <a:t> ３．保護者に連絡する。</a:t>
            </a:r>
            <a:endParaRPr lang="en-US" altLang="ja-JP" sz="2800" dirty="0"/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800" dirty="0"/>
              <a:t>　　</a:t>
            </a:r>
            <a:r>
              <a:rPr lang="ja-JP" altLang="en-US" sz="2800" dirty="0">
                <a:solidFill>
                  <a:srgbClr val="FF0000"/>
                </a:solidFill>
              </a:rPr>
              <a:t>  </a:t>
            </a:r>
            <a:r>
              <a:rPr lang="en-US" altLang="ja-JP" sz="2800" b="1" u="sng" dirty="0">
                <a:solidFill>
                  <a:srgbClr val="FF0000"/>
                </a:solidFill>
              </a:rPr>
              <a:t>※</a:t>
            </a:r>
            <a:r>
              <a:rPr lang="ja-JP" altLang="en-US" sz="2800" b="1" u="sng" dirty="0">
                <a:solidFill>
                  <a:srgbClr val="FF0000"/>
                </a:solidFill>
              </a:rPr>
              <a:t>できるだけ 担任から</a:t>
            </a:r>
            <a:endParaRPr lang="en-US" altLang="ja-JP" sz="2800" b="1" u="sng" dirty="0">
              <a:solidFill>
                <a:srgbClr val="FF0000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800" dirty="0"/>
              <a:t>　　　</a:t>
            </a:r>
            <a:r>
              <a:rPr lang="ja-JP" altLang="en-US" sz="2400" dirty="0"/>
              <a:t>①本人の状態を伝える。（落ち着いて）</a:t>
            </a:r>
            <a:endParaRPr lang="en-US" altLang="ja-JP" sz="24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400" dirty="0"/>
              <a:t>　　　 ②これから「救急車で病院へ搬送」することを伝える。</a:t>
            </a:r>
            <a:endParaRPr lang="en-US" altLang="ja-JP" sz="24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400" dirty="0"/>
              <a:t>　　　 ③どこの病院へ搬送するかは，決まり次第連絡する。</a:t>
            </a:r>
            <a:endParaRPr lang="en-US" altLang="ja-JP" sz="24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400" dirty="0"/>
              <a:t>　　　 　　</a:t>
            </a:r>
            <a:endParaRPr lang="en-US" altLang="ja-JP" sz="24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ja-JP" altLang="en-US" sz="2400" dirty="0"/>
              <a:t>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</TotalTime>
  <Words>1132</Words>
  <Application>Microsoft Office PowerPoint</Application>
  <PresentationFormat>画面に合わせる (4:3)</PresentationFormat>
  <Paragraphs>169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ＤＦ特太ゴシック体</vt:lpstr>
      <vt:lpstr>HGSｺﾞｼｯｸM</vt:lpstr>
      <vt:lpstr>HGS創英角ﾎﾟｯﾌﾟ体</vt:lpstr>
      <vt:lpstr>HGS明朝E</vt:lpstr>
      <vt:lpstr>ＭＳ Ｐゴシック</vt:lpstr>
      <vt:lpstr>ＭＳ 明朝</vt:lpstr>
      <vt:lpstr>UD デジタル 教科書体 NK-B</vt:lpstr>
      <vt:lpstr>UD デジタル 教科書体 NK-R</vt:lpstr>
      <vt:lpstr>游明朝</vt:lpstr>
      <vt:lpstr>Arial</vt:lpstr>
      <vt:lpstr>Calibri</vt:lpstr>
      <vt:lpstr>1_Office テーマ</vt:lpstr>
      <vt:lpstr>アクションカード使い方　　　　　　　　</vt:lpstr>
      <vt:lpstr>※職員室「管理職の先生」　　　　　　　　　　　　　　　　　　　　</vt:lpstr>
      <vt:lpstr> ➊ 最初に来た職員･･･ 連絡　　　　　　　　　　　　　　　　　　　　</vt:lpstr>
      <vt:lpstr>PowerPoint プレゼンテーション</vt:lpstr>
      <vt:lpstr>119番通報の方法  必ず現場で！！</vt:lpstr>
      <vt:lpstr>PowerPoint プレゼンテーション</vt:lpstr>
      <vt:lpstr>PowerPoint プレゼンテーション</vt:lpstr>
      <vt:lpstr>  ➏ 職員６･･･「記録」</vt:lpstr>
      <vt:lpstr> ❼ 職員７･･･｢保護者連絡」</vt:lpstr>
      <vt:lpstr> ❽ 職員８･･･「他の児童生徒への対応」</vt:lpstr>
      <vt:lpstr>❾ 職員９･･･「救急車の誘導」</vt:lpstr>
      <vt:lpstr>PowerPoint プレゼンテーション</vt:lpstr>
      <vt:lpstr> ❿ 職員10･･「児童生徒の誘導･放送」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KIKUCHI JUNKO</dc:creator>
  <cp:lastModifiedBy>JUNKO KIKUCHI</cp:lastModifiedBy>
  <cp:revision>2</cp:revision>
  <dcterms:created xsi:type="dcterms:W3CDTF">2023-03-05T11:38:34Z</dcterms:created>
  <dcterms:modified xsi:type="dcterms:W3CDTF">2023-09-07T20:14:12Z</dcterms:modified>
</cp:coreProperties>
</file>