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1"/>
  </p:notesMasterIdLst>
  <p:handoutMasterIdLst>
    <p:handoutMasterId r:id="rId32"/>
  </p:handoutMasterIdLst>
  <p:sldIdLst>
    <p:sldId id="274" r:id="rId2"/>
    <p:sldId id="295" r:id="rId3"/>
    <p:sldId id="256" r:id="rId4"/>
    <p:sldId id="286" r:id="rId5"/>
    <p:sldId id="291" r:id="rId6"/>
    <p:sldId id="292" r:id="rId7"/>
    <p:sldId id="296" r:id="rId8"/>
    <p:sldId id="257" r:id="rId9"/>
    <p:sldId id="272" r:id="rId10"/>
    <p:sldId id="260" r:id="rId11"/>
    <p:sldId id="261" r:id="rId12"/>
    <p:sldId id="269" r:id="rId13"/>
    <p:sldId id="264" r:id="rId14"/>
    <p:sldId id="275" r:id="rId15"/>
    <p:sldId id="285" r:id="rId16"/>
    <p:sldId id="277" r:id="rId17"/>
    <p:sldId id="282" r:id="rId18"/>
    <p:sldId id="266" r:id="rId19"/>
    <p:sldId id="280" r:id="rId20"/>
    <p:sldId id="278" r:id="rId21"/>
    <p:sldId id="293" r:id="rId22"/>
    <p:sldId id="258" r:id="rId23"/>
    <p:sldId id="283" r:id="rId24"/>
    <p:sldId id="262" r:id="rId25"/>
    <p:sldId id="271" r:id="rId26"/>
    <p:sldId id="294" r:id="rId27"/>
    <p:sldId id="270" r:id="rId28"/>
    <p:sldId id="267" r:id="rId29"/>
    <p:sldId id="268" r:id="rId3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00"/>
    <a:srgbClr val="FFFF99"/>
    <a:srgbClr val="99CCFF"/>
    <a:srgbClr val="000099"/>
    <a:srgbClr val="00FFFF"/>
    <a:srgbClr val="CCECFF"/>
    <a:srgbClr val="FF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61" autoAdjust="0"/>
  </p:normalViewPr>
  <p:slideViewPr>
    <p:cSldViewPr snapToGrid="0">
      <p:cViewPr varScale="1">
        <p:scale>
          <a:sx n="78" d="100"/>
          <a:sy n="78" d="100"/>
        </p:scale>
        <p:origin x="78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KO KIKUCHI" userId="136fd1550001dd55" providerId="LiveId" clId="{C4A7477C-0289-47D0-A01B-07D411AE3BAF}"/>
    <pc:docChg chg="custSel delSld modSld">
      <pc:chgData name="JUNKO KIKUCHI" userId="136fd1550001dd55" providerId="LiveId" clId="{C4A7477C-0289-47D0-A01B-07D411AE3BAF}" dt="2023-04-12T20:49:08.058" v="547" actId="6549"/>
      <pc:docMkLst>
        <pc:docMk/>
      </pc:docMkLst>
      <pc:sldChg chg="modNotesTx">
        <pc:chgData name="JUNKO KIKUCHI" userId="136fd1550001dd55" providerId="LiveId" clId="{C4A7477C-0289-47D0-A01B-07D411AE3BAF}" dt="2023-04-12T20:45:51.807" v="441" actId="20577"/>
        <pc:sldMkLst>
          <pc:docMk/>
          <pc:sldMk cId="3963198599" sldId="260"/>
        </pc:sldMkLst>
      </pc:sldChg>
      <pc:sldChg chg="modNotesTx">
        <pc:chgData name="JUNKO KIKUCHI" userId="136fd1550001dd55" providerId="LiveId" clId="{C4A7477C-0289-47D0-A01B-07D411AE3BAF}" dt="2023-04-12T20:46:35.783" v="442" actId="6549"/>
        <pc:sldMkLst>
          <pc:docMk/>
          <pc:sldMk cId="3900292050" sldId="264"/>
        </pc:sldMkLst>
      </pc:sldChg>
      <pc:sldChg chg="modNotesTx">
        <pc:chgData name="JUNKO KIKUCHI" userId="136fd1550001dd55" providerId="LiveId" clId="{C4A7477C-0289-47D0-A01B-07D411AE3BAF}" dt="2023-04-12T20:43:45.580" v="128" actId="20577"/>
        <pc:sldMkLst>
          <pc:docMk/>
          <pc:sldMk cId="2973183985" sldId="272"/>
        </pc:sldMkLst>
      </pc:sldChg>
      <pc:sldChg chg="modNotesTx">
        <pc:chgData name="JUNKO KIKUCHI" userId="136fd1550001dd55" providerId="LiveId" clId="{C4A7477C-0289-47D0-A01B-07D411AE3BAF}" dt="2023-04-12T20:46:54.424" v="454" actId="20577"/>
        <pc:sldMkLst>
          <pc:docMk/>
          <pc:sldMk cId="1006335185" sldId="275"/>
        </pc:sldMkLst>
      </pc:sldChg>
      <pc:sldChg chg="modNotesTx">
        <pc:chgData name="JUNKO KIKUCHI" userId="136fd1550001dd55" providerId="LiveId" clId="{C4A7477C-0289-47D0-A01B-07D411AE3BAF}" dt="2023-04-12T20:48:09.688" v="537" actId="6549"/>
        <pc:sldMkLst>
          <pc:docMk/>
          <pc:sldMk cId="147749720" sldId="277"/>
        </pc:sldMkLst>
      </pc:sldChg>
      <pc:sldChg chg="modSp mod">
        <pc:chgData name="JUNKO KIKUCHI" userId="136fd1550001dd55" providerId="LiveId" clId="{C4A7477C-0289-47D0-A01B-07D411AE3BAF}" dt="2023-04-12T20:49:08.058" v="547" actId="6549"/>
        <pc:sldMkLst>
          <pc:docMk/>
          <pc:sldMk cId="544406924" sldId="280"/>
        </pc:sldMkLst>
        <pc:spChg chg="mod">
          <ac:chgData name="JUNKO KIKUCHI" userId="136fd1550001dd55" providerId="LiveId" clId="{C4A7477C-0289-47D0-A01B-07D411AE3BAF}" dt="2023-04-12T20:49:00.793" v="542" actId="21"/>
          <ac:spMkLst>
            <pc:docMk/>
            <pc:sldMk cId="544406924" sldId="280"/>
            <ac:spMk id="3" creationId="{591A17F7-D436-EB92-A86C-BB4E8BFF615F}"/>
          </ac:spMkLst>
        </pc:spChg>
        <pc:spChg chg="mod">
          <ac:chgData name="JUNKO KIKUCHI" userId="136fd1550001dd55" providerId="LiveId" clId="{C4A7477C-0289-47D0-A01B-07D411AE3BAF}" dt="2023-04-12T20:49:08.058" v="547" actId="6549"/>
          <ac:spMkLst>
            <pc:docMk/>
            <pc:sldMk cId="544406924" sldId="280"/>
            <ac:spMk id="6" creationId="{AE54F5FF-524D-44CB-A497-56576EC163A7}"/>
          </ac:spMkLst>
        </pc:spChg>
      </pc:sldChg>
      <pc:sldChg chg="delSp modSp del mod">
        <pc:chgData name="JUNKO KIKUCHI" userId="136fd1550001dd55" providerId="LiveId" clId="{C4A7477C-0289-47D0-A01B-07D411AE3BAF}" dt="2023-04-10T20:36:56.884" v="4" actId="47"/>
        <pc:sldMkLst>
          <pc:docMk/>
          <pc:sldMk cId="1866004524" sldId="287"/>
        </pc:sldMkLst>
        <pc:spChg chg="mod">
          <ac:chgData name="JUNKO KIKUCHI" userId="136fd1550001dd55" providerId="LiveId" clId="{C4A7477C-0289-47D0-A01B-07D411AE3BAF}" dt="2023-04-10T20:36:32.130" v="0" actId="20577"/>
          <ac:spMkLst>
            <pc:docMk/>
            <pc:sldMk cId="1866004524" sldId="287"/>
            <ac:spMk id="2" creationId="{A2D88A14-B9C0-4552-B24F-06107DF7AD76}"/>
          </ac:spMkLst>
        </pc:spChg>
        <pc:spChg chg="del">
          <ac:chgData name="JUNKO KIKUCHI" userId="136fd1550001dd55" providerId="LiveId" clId="{C4A7477C-0289-47D0-A01B-07D411AE3BAF}" dt="2023-04-10T20:36:35.152" v="1" actId="478"/>
          <ac:spMkLst>
            <pc:docMk/>
            <pc:sldMk cId="1866004524" sldId="287"/>
            <ac:spMk id="3" creationId="{D64B5CB0-41E2-41D4-ACC9-56C7F764CEE3}"/>
          </ac:spMkLst>
        </pc:spChg>
      </pc:sldChg>
      <pc:sldChg chg="addSp delSp modSp mod">
        <pc:chgData name="JUNKO KIKUCHI" userId="136fd1550001dd55" providerId="LiveId" clId="{C4A7477C-0289-47D0-A01B-07D411AE3BAF}" dt="2023-04-10T20:37:24.239" v="7" actId="1076"/>
        <pc:sldMkLst>
          <pc:docMk/>
          <pc:sldMk cId="3445083406" sldId="291"/>
        </pc:sldMkLst>
        <pc:spChg chg="del">
          <ac:chgData name="JUNKO KIKUCHI" userId="136fd1550001dd55" providerId="LiveId" clId="{C4A7477C-0289-47D0-A01B-07D411AE3BAF}" dt="2023-04-10T20:37:16.446" v="5" actId="478"/>
          <ac:spMkLst>
            <pc:docMk/>
            <pc:sldMk cId="3445083406" sldId="291"/>
            <ac:spMk id="2" creationId="{C0EB677D-11CF-40C4-B6F1-E9BB10B91704}"/>
          </ac:spMkLst>
        </pc:spChg>
        <pc:spChg chg="add mod">
          <ac:chgData name="JUNKO KIKUCHI" userId="136fd1550001dd55" providerId="LiveId" clId="{C4A7477C-0289-47D0-A01B-07D411AE3BAF}" dt="2023-04-10T20:37:24.239" v="7" actId="1076"/>
          <ac:spMkLst>
            <pc:docMk/>
            <pc:sldMk cId="3445083406" sldId="291"/>
            <ac:spMk id="3" creationId="{20137521-0EDB-9B34-E275-4EEE94AE936D}"/>
          </ac:spMkLst>
        </pc:spChg>
        <pc:spChg chg="add del mod">
          <ac:chgData name="JUNKO KIKUCHI" userId="136fd1550001dd55" providerId="LiveId" clId="{C4A7477C-0289-47D0-A01B-07D411AE3BAF}" dt="2023-04-10T20:37:21.011" v="6" actId="478"/>
          <ac:spMkLst>
            <pc:docMk/>
            <pc:sldMk cId="3445083406" sldId="291"/>
            <ac:spMk id="5" creationId="{1F03DC09-DBB0-3A9D-2167-42A61D8E0AF8}"/>
          </ac:spMkLst>
        </pc:spChg>
      </pc:sldChg>
      <pc:sldChg chg="modNotesTx">
        <pc:chgData name="JUNKO KIKUCHI" userId="136fd1550001dd55" providerId="LiveId" clId="{C4A7477C-0289-47D0-A01B-07D411AE3BAF}" dt="2023-04-12T20:44:47.239" v="202" actId="20577"/>
        <pc:sldMkLst>
          <pc:docMk/>
          <pc:sldMk cId="849300074" sldId="297"/>
        </pc:sldMkLst>
      </pc:sldChg>
    </pc:docChg>
  </pc:docChgLst>
  <pc:docChgLst>
    <pc:chgData name="KIKUCHI JUNKO" userId="136fd1550001dd55" providerId="LiveId" clId="{B4EE8255-832B-4EA7-A3B5-9BD6CA77214E}"/>
    <pc:docChg chg="addSld modSld">
      <pc:chgData name="KIKUCHI JUNKO" userId="136fd1550001dd55" providerId="LiveId" clId="{B4EE8255-832B-4EA7-A3B5-9BD6CA77214E}" dt="2023-03-24T06:41:35.767" v="801" actId="207"/>
      <pc:docMkLst>
        <pc:docMk/>
      </pc:docMkLst>
      <pc:sldChg chg="modNotesTx">
        <pc:chgData name="KIKUCHI JUNKO" userId="136fd1550001dd55" providerId="LiveId" clId="{B4EE8255-832B-4EA7-A3B5-9BD6CA77214E}" dt="2023-03-24T06:18:36.348" v="471" actId="20577"/>
        <pc:sldMkLst>
          <pc:docMk/>
          <pc:sldMk cId="3963198599" sldId="260"/>
        </pc:sldMkLst>
      </pc:sldChg>
      <pc:sldChg chg="modSp mod">
        <pc:chgData name="KIKUCHI JUNKO" userId="136fd1550001dd55" providerId="LiveId" clId="{B4EE8255-832B-4EA7-A3B5-9BD6CA77214E}" dt="2023-03-24T06:41:35.767" v="801" actId="207"/>
        <pc:sldMkLst>
          <pc:docMk/>
          <pc:sldMk cId="3445860974" sldId="271"/>
        </pc:sldMkLst>
        <pc:spChg chg="mod">
          <ac:chgData name="KIKUCHI JUNKO" userId="136fd1550001dd55" providerId="LiveId" clId="{B4EE8255-832B-4EA7-A3B5-9BD6CA77214E}" dt="2023-03-24T06:39:51.433" v="730" actId="20577"/>
          <ac:spMkLst>
            <pc:docMk/>
            <pc:sldMk cId="3445860974" sldId="271"/>
            <ac:spMk id="4" creationId="{00000000-0000-0000-0000-000000000000}"/>
          </ac:spMkLst>
        </pc:spChg>
        <pc:spChg chg="mod">
          <ac:chgData name="KIKUCHI JUNKO" userId="136fd1550001dd55" providerId="LiveId" clId="{B4EE8255-832B-4EA7-A3B5-9BD6CA77214E}" dt="2023-03-24T06:41:35.767" v="801" actId="207"/>
          <ac:spMkLst>
            <pc:docMk/>
            <pc:sldMk cId="3445860974" sldId="271"/>
            <ac:spMk id="6" creationId="{00000000-0000-0000-0000-000000000000}"/>
          </ac:spMkLst>
        </pc:spChg>
      </pc:sldChg>
      <pc:sldChg chg="modSp mod">
        <pc:chgData name="KIKUCHI JUNKO" userId="136fd1550001dd55" providerId="LiveId" clId="{B4EE8255-832B-4EA7-A3B5-9BD6CA77214E}" dt="2023-03-24T06:06:45.859" v="7" actId="6549"/>
        <pc:sldMkLst>
          <pc:docMk/>
          <pc:sldMk cId="4125199864" sldId="274"/>
        </pc:sldMkLst>
        <pc:spChg chg="mod">
          <ac:chgData name="KIKUCHI JUNKO" userId="136fd1550001dd55" providerId="LiveId" clId="{B4EE8255-832B-4EA7-A3B5-9BD6CA77214E}" dt="2023-03-24T06:06:45.859" v="7" actId="6549"/>
          <ac:spMkLst>
            <pc:docMk/>
            <pc:sldMk cId="4125199864" sldId="274"/>
            <ac:spMk id="2" creationId="{D207A00D-55DB-4A9A-8A35-91B033BF9F7E}"/>
          </ac:spMkLst>
        </pc:spChg>
      </pc:sldChg>
      <pc:sldChg chg="modSp modAnim">
        <pc:chgData name="KIKUCHI JUNKO" userId="136fd1550001dd55" providerId="LiveId" clId="{B4EE8255-832B-4EA7-A3B5-9BD6CA77214E}" dt="2023-03-24T06:31:25.569" v="515" actId="20577"/>
        <pc:sldMkLst>
          <pc:docMk/>
          <pc:sldMk cId="147749720" sldId="277"/>
        </pc:sldMkLst>
        <pc:spChg chg="mod">
          <ac:chgData name="KIKUCHI JUNKO" userId="136fd1550001dd55" providerId="LiveId" clId="{B4EE8255-832B-4EA7-A3B5-9BD6CA77214E}" dt="2023-03-24T06:31:25.569" v="515" actId="20577"/>
          <ac:spMkLst>
            <pc:docMk/>
            <pc:sldMk cId="147749720" sldId="277"/>
            <ac:spMk id="4" creationId="{00000000-0000-0000-0000-000000000000}"/>
          </ac:spMkLst>
        </pc:spChg>
      </pc:sldChg>
      <pc:sldChg chg="modSp mod">
        <pc:chgData name="KIKUCHI JUNKO" userId="136fd1550001dd55" providerId="LiveId" clId="{B4EE8255-832B-4EA7-A3B5-9BD6CA77214E}" dt="2023-03-24T06:35:09.952" v="643" actId="20577"/>
        <pc:sldMkLst>
          <pc:docMk/>
          <pc:sldMk cId="207474775" sldId="278"/>
        </pc:sldMkLst>
        <pc:spChg chg="mod">
          <ac:chgData name="KIKUCHI JUNKO" userId="136fd1550001dd55" providerId="LiveId" clId="{B4EE8255-832B-4EA7-A3B5-9BD6CA77214E}" dt="2023-03-24T06:35:09.952" v="643" actId="20577"/>
          <ac:spMkLst>
            <pc:docMk/>
            <pc:sldMk cId="207474775" sldId="278"/>
            <ac:spMk id="3" creationId="{00000000-0000-0000-0000-000000000000}"/>
          </ac:spMkLst>
        </pc:spChg>
      </pc:sldChg>
      <pc:sldChg chg="addSp modSp mod modAnim">
        <pc:chgData name="KIKUCHI JUNKO" userId="136fd1550001dd55" providerId="LiveId" clId="{B4EE8255-832B-4EA7-A3B5-9BD6CA77214E}" dt="2023-03-24T06:34:02.465" v="588" actId="6549"/>
        <pc:sldMkLst>
          <pc:docMk/>
          <pc:sldMk cId="544406924" sldId="280"/>
        </pc:sldMkLst>
        <pc:spChg chg="add mod">
          <ac:chgData name="KIKUCHI JUNKO" userId="136fd1550001dd55" providerId="LiveId" clId="{B4EE8255-832B-4EA7-A3B5-9BD6CA77214E}" dt="2023-03-24T06:34:02.465" v="588" actId="6549"/>
          <ac:spMkLst>
            <pc:docMk/>
            <pc:sldMk cId="544406924" sldId="280"/>
            <ac:spMk id="3" creationId="{591A17F7-D436-EB92-A86C-BB4E8BFF615F}"/>
          </ac:spMkLst>
        </pc:spChg>
      </pc:sldChg>
      <pc:sldChg chg="modSp mod">
        <pc:chgData name="KIKUCHI JUNKO" userId="136fd1550001dd55" providerId="LiveId" clId="{B4EE8255-832B-4EA7-A3B5-9BD6CA77214E}" dt="2023-03-24T06:30:14.054" v="509" actId="6549"/>
        <pc:sldMkLst>
          <pc:docMk/>
          <pc:sldMk cId="2133028134" sldId="285"/>
        </pc:sldMkLst>
        <pc:spChg chg="mod">
          <ac:chgData name="KIKUCHI JUNKO" userId="136fd1550001dd55" providerId="LiveId" clId="{B4EE8255-832B-4EA7-A3B5-9BD6CA77214E}" dt="2023-03-24T06:30:14.054" v="509" actId="6549"/>
          <ac:spMkLst>
            <pc:docMk/>
            <pc:sldMk cId="2133028134" sldId="285"/>
            <ac:spMk id="2" creationId="{F48CBFE9-7C5D-487A-9845-9426157DA5C5}"/>
          </ac:spMkLst>
        </pc:spChg>
      </pc:sldChg>
      <pc:sldChg chg="modSp mod">
        <pc:chgData name="KIKUCHI JUNKO" userId="136fd1550001dd55" providerId="LiveId" clId="{B4EE8255-832B-4EA7-A3B5-9BD6CA77214E}" dt="2023-03-24T06:09:26.894" v="57" actId="20577"/>
        <pc:sldMkLst>
          <pc:docMk/>
          <pc:sldMk cId="1940334835" sldId="296"/>
        </pc:sldMkLst>
        <pc:spChg chg="mod">
          <ac:chgData name="KIKUCHI JUNKO" userId="136fd1550001dd55" providerId="LiveId" clId="{B4EE8255-832B-4EA7-A3B5-9BD6CA77214E}" dt="2023-03-24T06:09:26.894" v="57" actId="20577"/>
          <ac:spMkLst>
            <pc:docMk/>
            <pc:sldMk cId="1940334835" sldId="296"/>
            <ac:spMk id="3" creationId="{CEE64B3C-5C9F-2173-D3CE-D6886BB1E898}"/>
          </ac:spMkLst>
        </pc:spChg>
      </pc:sldChg>
      <pc:sldChg chg="add modNotesTx">
        <pc:chgData name="KIKUCHI JUNKO" userId="136fd1550001dd55" providerId="LiveId" clId="{B4EE8255-832B-4EA7-A3B5-9BD6CA77214E}" dt="2023-03-24T06:15:59.578" v="440" actId="20577"/>
        <pc:sldMkLst>
          <pc:docMk/>
          <pc:sldMk cId="849300074" sldId="297"/>
        </pc:sldMkLst>
      </pc:sldChg>
    </pc:docChg>
  </pc:docChgLst>
  <pc:docChgLst>
    <pc:chgData name="JUNKO KIKUCHI" userId="136fd1550001dd55" providerId="LiveId" clId="{5CEFA2D5-3CD2-4A29-AA0F-FC33D9545FC0}"/>
    <pc:docChg chg="undo custSel delSld modSld">
      <pc:chgData name="JUNKO KIKUCHI" userId="136fd1550001dd55" providerId="LiveId" clId="{5CEFA2D5-3CD2-4A29-AA0F-FC33D9545FC0}" dt="2023-09-19T14:07:12.013" v="86" actId="1076"/>
      <pc:docMkLst>
        <pc:docMk/>
      </pc:docMkLst>
      <pc:sldChg chg="delSp modSp mod">
        <pc:chgData name="JUNKO KIKUCHI" userId="136fd1550001dd55" providerId="LiveId" clId="{5CEFA2D5-3CD2-4A29-AA0F-FC33D9545FC0}" dt="2023-09-19T14:02:55.129" v="78" actId="478"/>
        <pc:sldMkLst>
          <pc:docMk/>
          <pc:sldMk cId="2035424682" sldId="257"/>
        </pc:sldMkLst>
        <pc:picChg chg="del">
          <ac:chgData name="JUNKO KIKUCHI" userId="136fd1550001dd55" providerId="LiveId" clId="{5CEFA2D5-3CD2-4A29-AA0F-FC33D9545FC0}" dt="2023-09-19T14:02:52.133" v="76" actId="478"/>
          <ac:picMkLst>
            <pc:docMk/>
            <pc:sldMk cId="2035424682" sldId="257"/>
            <ac:picMk id="11" creationId="{1315BE74-F869-40D8-89D3-61A88ECC8C61}"/>
          </ac:picMkLst>
        </pc:picChg>
        <pc:picChg chg="del mod">
          <ac:chgData name="JUNKO KIKUCHI" userId="136fd1550001dd55" providerId="LiveId" clId="{5CEFA2D5-3CD2-4A29-AA0F-FC33D9545FC0}" dt="2023-09-19T14:02:55.129" v="78" actId="478"/>
          <ac:picMkLst>
            <pc:docMk/>
            <pc:sldMk cId="2035424682" sldId="257"/>
            <ac:picMk id="12" creationId="{4CE45677-7746-43D7-B8C9-2FC74BF6F430}"/>
          </ac:picMkLst>
        </pc:picChg>
      </pc:sldChg>
      <pc:sldChg chg="addSp delSp modSp mod delAnim">
        <pc:chgData name="JUNKO KIKUCHI" userId="136fd1550001dd55" providerId="LiveId" clId="{5CEFA2D5-3CD2-4A29-AA0F-FC33D9545FC0}" dt="2023-09-19T14:03:05.027" v="82" actId="1076"/>
        <pc:sldMkLst>
          <pc:docMk/>
          <pc:sldMk cId="2973183985" sldId="272"/>
        </pc:sldMkLst>
        <pc:spChg chg="add ord">
          <ac:chgData name="JUNKO KIKUCHI" userId="136fd1550001dd55" providerId="LiveId" clId="{5CEFA2D5-3CD2-4A29-AA0F-FC33D9545FC0}" dt="2023-09-13T18:12:14.257" v="64" actId="167"/>
          <ac:spMkLst>
            <pc:docMk/>
            <pc:sldMk cId="2973183985" sldId="272"/>
            <ac:spMk id="2" creationId="{BC2E5DFA-F29D-3B4C-1F71-05FEE4A3D6C1}"/>
          </ac:spMkLst>
        </pc:spChg>
        <pc:spChg chg="add mod ord">
          <ac:chgData name="JUNKO KIKUCHI" userId="136fd1550001dd55" providerId="LiveId" clId="{5CEFA2D5-3CD2-4A29-AA0F-FC33D9545FC0}" dt="2023-09-19T14:03:02.792" v="81" actId="1076"/>
          <ac:spMkLst>
            <pc:docMk/>
            <pc:sldMk cId="2973183985" sldId="272"/>
            <ac:spMk id="3" creationId="{E63439B8-0D1D-AF8C-2B3D-3F7EEBDF9BA4}"/>
          </ac:spMkLst>
        </pc:spChg>
        <pc:spChg chg="mod">
          <ac:chgData name="JUNKO KIKUCHI" userId="136fd1550001dd55" providerId="LiveId" clId="{5CEFA2D5-3CD2-4A29-AA0F-FC33D9545FC0}" dt="2023-09-19T14:03:05.027" v="82" actId="1076"/>
          <ac:spMkLst>
            <pc:docMk/>
            <pc:sldMk cId="2973183985" sldId="272"/>
            <ac:spMk id="9" creationId="{00000000-0000-0000-0000-000000000000}"/>
          </ac:spMkLst>
        </pc:spChg>
        <pc:spChg chg="del">
          <ac:chgData name="JUNKO KIKUCHI" userId="136fd1550001dd55" providerId="LiveId" clId="{5CEFA2D5-3CD2-4A29-AA0F-FC33D9545FC0}" dt="2023-09-19T14:03:00.516" v="80" actId="478"/>
          <ac:spMkLst>
            <pc:docMk/>
            <pc:sldMk cId="2973183985" sldId="272"/>
            <ac:spMk id="13" creationId="{00000000-0000-0000-0000-000000000000}"/>
          </ac:spMkLst>
        </pc:spChg>
        <pc:picChg chg="del">
          <ac:chgData name="JUNKO KIKUCHI" userId="136fd1550001dd55" providerId="LiveId" clId="{5CEFA2D5-3CD2-4A29-AA0F-FC33D9545FC0}" dt="2023-09-13T18:11:45.387" v="61" actId="478"/>
          <ac:picMkLst>
            <pc:docMk/>
            <pc:sldMk cId="2973183985" sldId="272"/>
            <ac:picMk id="6" creationId="{00000000-0000-0000-0000-000000000000}"/>
          </ac:picMkLst>
        </pc:picChg>
        <pc:picChg chg="del">
          <ac:chgData name="JUNKO KIKUCHI" userId="136fd1550001dd55" providerId="LiveId" clId="{5CEFA2D5-3CD2-4A29-AA0F-FC33D9545FC0}" dt="2023-09-13T18:11:48.057" v="62" actId="478"/>
          <ac:picMkLst>
            <pc:docMk/>
            <pc:sldMk cId="2973183985" sldId="272"/>
            <ac:picMk id="7" creationId="{00000000-0000-0000-0000-000000000000}"/>
          </ac:picMkLst>
        </pc:picChg>
        <pc:picChg chg="del">
          <ac:chgData name="JUNKO KIKUCHI" userId="136fd1550001dd55" providerId="LiveId" clId="{5CEFA2D5-3CD2-4A29-AA0F-FC33D9545FC0}" dt="2023-09-19T14:02:59.261" v="79" actId="478"/>
          <ac:picMkLst>
            <pc:docMk/>
            <pc:sldMk cId="2973183985" sldId="272"/>
            <ac:picMk id="8" creationId="{00000000-0000-0000-0000-000000000000}"/>
          </ac:picMkLst>
        </pc:picChg>
      </pc:sldChg>
      <pc:sldChg chg="addSp delSp modSp mod">
        <pc:chgData name="JUNKO KIKUCHI" userId="136fd1550001dd55" providerId="LiveId" clId="{5CEFA2D5-3CD2-4A29-AA0F-FC33D9545FC0}" dt="2023-09-19T14:07:12.013" v="86" actId="1076"/>
        <pc:sldMkLst>
          <pc:docMk/>
          <pc:sldMk cId="4125199864" sldId="274"/>
        </pc:sldMkLst>
        <pc:spChg chg="mod">
          <ac:chgData name="JUNKO KIKUCHI" userId="136fd1550001dd55" providerId="LiveId" clId="{5CEFA2D5-3CD2-4A29-AA0F-FC33D9545FC0}" dt="2023-08-30T21:24:16.704" v="45" actId="20577"/>
          <ac:spMkLst>
            <pc:docMk/>
            <pc:sldMk cId="4125199864" sldId="274"/>
            <ac:spMk id="2" creationId="{D207A00D-55DB-4A9A-8A35-91B033BF9F7E}"/>
          </ac:spMkLst>
        </pc:spChg>
        <pc:picChg chg="add del">
          <ac:chgData name="JUNKO KIKUCHI" userId="136fd1550001dd55" providerId="LiveId" clId="{5CEFA2D5-3CD2-4A29-AA0F-FC33D9545FC0}" dt="2023-09-19T14:00:51.245" v="70" actId="478"/>
          <ac:picMkLst>
            <pc:docMk/>
            <pc:sldMk cId="4125199864" sldId="274"/>
            <ac:picMk id="4" creationId="{DAC2229A-C2D2-411D-844A-667CA044EA8E}"/>
          </ac:picMkLst>
        </pc:picChg>
        <pc:picChg chg="add del mod">
          <ac:chgData name="JUNKO KIKUCHI" userId="136fd1550001dd55" providerId="LiveId" clId="{5CEFA2D5-3CD2-4A29-AA0F-FC33D9545FC0}" dt="2023-09-19T14:07:07.257" v="83" actId="478"/>
          <ac:picMkLst>
            <pc:docMk/>
            <pc:sldMk cId="4125199864" sldId="274"/>
            <ac:picMk id="5" creationId="{BBBF15C7-2CE8-1FF4-B1D4-7AC5534C747D}"/>
          </ac:picMkLst>
        </pc:picChg>
        <pc:picChg chg="del">
          <ac:chgData name="JUNKO KIKUCHI" userId="136fd1550001dd55" providerId="LiveId" clId="{5CEFA2D5-3CD2-4A29-AA0F-FC33D9545FC0}" dt="2023-08-30T21:24:04.671" v="37" actId="478"/>
          <ac:picMkLst>
            <pc:docMk/>
            <pc:sldMk cId="4125199864" sldId="274"/>
            <ac:picMk id="5" creationId="{C2D5B56B-4DD9-494F-A6AE-67BF0C8C5245}"/>
          </ac:picMkLst>
        </pc:picChg>
        <pc:picChg chg="add mod">
          <ac:chgData name="JUNKO KIKUCHI" userId="136fd1550001dd55" providerId="LiveId" clId="{5CEFA2D5-3CD2-4A29-AA0F-FC33D9545FC0}" dt="2023-09-19T14:07:12.013" v="86" actId="1076"/>
          <ac:picMkLst>
            <pc:docMk/>
            <pc:sldMk cId="4125199864" sldId="274"/>
            <ac:picMk id="6" creationId="{1AF5DF8F-3DE3-8BBC-5448-350C13D994C7}"/>
          </ac:picMkLst>
        </pc:picChg>
      </pc:sldChg>
      <pc:sldChg chg="modSp mod">
        <pc:chgData name="JUNKO KIKUCHI" userId="136fd1550001dd55" providerId="LiveId" clId="{5CEFA2D5-3CD2-4A29-AA0F-FC33D9545FC0}" dt="2023-08-30T21:28:33.324" v="60" actId="20577"/>
        <pc:sldMkLst>
          <pc:docMk/>
          <pc:sldMk cId="1940334835" sldId="296"/>
        </pc:sldMkLst>
        <pc:spChg chg="mod">
          <ac:chgData name="JUNKO KIKUCHI" userId="136fd1550001dd55" providerId="LiveId" clId="{5CEFA2D5-3CD2-4A29-AA0F-FC33D9545FC0}" dt="2023-08-30T21:28:33.324" v="60" actId="20577"/>
          <ac:spMkLst>
            <pc:docMk/>
            <pc:sldMk cId="1940334835" sldId="296"/>
            <ac:spMk id="3" creationId="{CEE64B3C-5C9F-2173-D3CE-D6886BB1E898}"/>
          </ac:spMkLst>
        </pc:spChg>
      </pc:sldChg>
      <pc:sldChg chg="del">
        <pc:chgData name="JUNKO KIKUCHI" userId="136fd1550001dd55" providerId="LiveId" clId="{5CEFA2D5-3CD2-4A29-AA0F-FC33D9545FC0}" dt="2023-09-13T18:12:48.967" v="69" actId="47"/>
        <pc:sldMkLst>
          <pc:docMk/>
          <pc:sldMk cId="849300074"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4190B1-4F51-49EC-B250-BD934978A886}" type="datetimeFigureOut">
              <a:rPr kumimoji="1" lang="ja-JP" altLang="en-US" smtClean="0"/>
              <a:t>2023/9/19</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E2F0CD9-91E5-4F91-8765-57DEFEBDA1E7}" type="slidenum">
              <a:rPr kumimoji="1" lang="ja-JP" altLang="en-US" smtClean="0"/>
              <a:t>‹#›</a:t>
            </a:fld>
            <a:endParaRPr kumimoji="1" lang="ja-JP" altLang="en-US"/>
          </a:p>
        </p:txBody>
      </p:sp>
    </p:spTree>
    <p:extLst>
      <p:ext uri="{BB962C8B-B14F-4D97-AF65-F5344CB8AC3E}">
        <p14:creationId xmlns:p14="http://schemas.microsoft.com/office/powerpoint/2010/main" val="146781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71276F-6EAC-4DC9-A79E-1C85451FA357}" type="datetimeFigureOut">
              <a:rPr kumimoji="1" lang="ja-JP" altLang="en-US" smtClean="0"/>
              <a:t>2023/9/19</a:t>
            </a:fld>
            <a:endParaRPr kumimoji="1" lang="ja-JP" altLang="en-US"/>
          </a:p>
        </p:txBody>
      </p:sp>
      <p:sp>
        <p:nvSpPr>
          <p:cNvPr id="4" name="スライド イメージ プレースホルダー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146354-EA54-4FB7-AA7D-6DCCF433DA8A}" type="slidenum">
              <a:rPr kumimoji="1" lang="ja-JP" altLang="en-US" smtClean="0"/>
              <a:t>‹#›</a:t>
            </a:fld>
            <a:endParaRPr kumimoji="1" lang="ja-JP" altLang="en-US"/>
          </a:p>
        </p:txBody>
      </p:sp>
    </p:spTree>
    <p:extLst>
      <p:ext uri="{BB962C8B-B14F-4D97-AF65-F5344CB8AC3E}">
        <p14:creationId xmlns:p14="http://schemas.microsoft.com/office/powerpoint/2010/main" val="536945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今日の研修テーマは、「命をつなぐため緊急時対応の見通しを持とう」です。</a:t>
            </a:r>
            <a:endParaRPr lang="en-US" altLang="ja-JP" dirty="0"/>
          </a:p>
          <a:p>
            <a:r>
              <a:rPr kumimoji="1" lang="ja-JP" altLang="en-US" dirty="0"/>
              <a:t>（クリックして次スライドへ）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3</a:t>
            </a:fld>
            <a:endParaRPr kumimoji="1" lang="ja-JP" altLang="en-US"/>
          </a:p>
        </p:txBody>
      </p:sp>
    </p:spTree>
    <p:extLst>
      <p:ext uri="{BB962C8B-B14F-4D97-AF65-F5344CB8AC3E}">
        <p14:creationId xmlns:p14="http://schemas.microsoft.com/office/powerpoint/2010/main" val="329846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レベル５　（クイズを読み上げる→ 　先生方の反応を聞く　）</a:t>
            </a:r>
            <a:endParaRPr lang="en-US" altLang="ja-JP" dirty="0"/>
          </a:p>
          <a:p>
            <a:r>
              <a:rPr kumimoji="1" lang="ja-JP" altLang="en-US" dirty="0"/>
              <a:t>（クリック）答えは･･･「成人用」です。（クリックして、次スライドへ）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18</a:t>
            </a:fld>
            <a:endParaRPr kumimoji="1" lang="ja-JP" altLang="en-US"/>
          </a:p>
        </p:txBody>
      </p:sp>
    </p:spTree>
    <p:extLst>
      <p:ext uri="{BB962C8B-B14F-4D97-AF65-F5344CB8AC3E}">
        <p14:creationId xmlns:p14="http://schemas.microsoft.com/office/powerpoint/2010/main" val="249399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レベル５　（クイズを読み上げる→ 　先生方の反応を聞く　）</a:t>
            </a:r>
            <a:endParaRPr lang="en-US" altLang="ja-JP" dirty="0"/>
          </a:p>
          <a:p>
            <a:r>
              <a:rPr kumimoji="1" lang="ja-JP" altLang="en-US" dirty="0"/>
              <a:t>（クリック）答えは･･･「成人用」です。（クリックして、次スライドへ）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19</a:t>
            </a:fld>
            <a:endParaRPr kumimoji="1" lang="ja-JP" altLang="en-US"/>
          </a:p>
        </p:txBody>
      </p:sp>
    </p:spTree>
    <p:extLst>
      <p:ext uri="{BB962C8B-B14F-4D97-AF65-F5344CB8AC3E}">
        <p14:creationId xmlns:p14="http://schemas.microsoft.com/office/powerpoint/2010/main" val="244160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レベル５　（クイズを読み上げる→ 　先生方の反応を聞く　）</a:t>
            </a:r>
            <a:endParaRPr lang="en-US" altLang="ja-JP" dirty="0"/>
          </a:p>
          <a:p>
            <a:r>
              <a:rPr kumimoji="1" lang="ja-JP" altLang="en-US" dirty="0"/>
              <a:t>（クリック）答えは･･･「成人用」です。（クリックして、次スライドへ）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20</a:t>
            </a:fld>
            <a:endParaRPr kumimoji="1" lang="ja-JP" altLang="en-US"/>
          </a:p>
        </p:txBody>
      </p:sp>
    </p:spTree>
    <p:extLst>
      <p:ext uri="{BB962C8B-B14F-4D97-AF65-F5344CB8AC3E}">
        <p14:creationId xmlns:p14="http://schemas.microsoft.com/office/powerpoint/2010/main" val="231953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レベル５　（クイズを読み上げる→ 　先生方の反応を聞く　）</a:t>
            </a:r>
            <a:endParaRPr lang="en-US" altLang="ja-JP" dirty="0"/>
          </a:p>
          <a:p>
            <a:r>
              <a:rPr kumimoji="1" lang="ja-JP" altLang="en-US" dirty="0"/>
              <a:t>（クリック）答えは･･･「成人用」です。（クリックして、次スライドへ）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21</a:t>
            </a:fld>
            <a:endParaRPr kumimoji="1" lang="ja-JP" altLang="en-US"/>
          </a:p>
        </p:txBody>
      </p:sp>
    </p:spTree>
    <p:extLst>
      <p:ext uri="{BB962C8B-B14F-4D97-AF65-F5344CB8AC3E}">
        <p14:creationId xmlns:p14="http://schemas.microsoft.com/office/powerpoint/2010/main" val="6284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ここで、動画をみていただきます。</a:t>
            </a:r>
            <a:endParaRPr kumimoji="1" lang="en-US" altLang="ja-JP" dirty="0"/>
          </a:p>
          <a:p>
            <a:r>
              <a:rPr kumimoji="1" lang="ja-JP" altLang="en-US" dirty="0"/>
              <a:t>宮崎市の小学校で、給食時間に児童が倒れて心肺停止に陥りました。</a:t>
            </a:r>
            <a:endParaRPr kumimoji="1" lang="en-US" altLang="ja-JP" dirty="0"/>
          </a:p>
          <a:p>
            <a:r>
              <a:rPr kumimoji="1" lang="ja-JP" altLang="en-US" dirty="0"/>
              <a:t>そこから、教員</a:t>
            </a:r>
            <a:r>
              <a:rPr kumimoji="1" lang="en-US" altLang="ja-JP" dirty="0"/>
              <a:t>6</a:t>
            </a:r>
            <a:r>
              <a:rPr kumimoji="1" lang="ja-JP" altLang="en-US" dirty="0"/>
              <a:t>名が連携して命を救った ドキュメント動画です。</a:t>
            </a:r>
            <a:endParaRPr kumimoji="1" lang="en-US" altLang="ja-JP" dirty="0"/>
          </a:p>
          <a:p>
            <a:r>
              <a:rPr lang="ja-JP" altLang="en-US" dirty="0"/>
              <a:t>（クリックして、視聴する）</a:t>
            </a:r>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22</a:t>
            </a:fld>
            <a:endParaRPr kumimoji="1" lang="ja-JP" altLang="en-US"/>
          </a:p>
        </p:txBody>
      </p:sp>
    </p:spTree>
    <p:extLst>
      <p:ext uri="{BB962C8B-B14F-4D97-AF65-F5344CB8AC3E}">
        <p14:creationId xmlns:p14="http://schemas.microsoft.com/office/powerpoint/2010/main" val="74418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ここで、動画をみていただきます。</a:t>
            </a:r>
            <a:endParaRPr kumimoji="1" lang="en-US" altLang="ja-JP" dirty="0"/>
          </a:p>
          <a:p>
            <a:r>
              <a:rPr kumimoji="1" lang="ja-JP" altLang="en-US" dirty="0"/>
              <a:t>宮崎市の小学校で、給食時間に児童が倒れて心肺停止に陥りました。</a:t>
            </a:r>
            <a:endParaRPr kumimoji="1" lang="en-US" altLang="ja-JP" dirty="0"/>
          </a:p>
          <a:p>
            <a:r>
              <a:rPr kumimoji="1" lang="ja-JP" altLang="en-US" dirty="0"/>
              <a:t>そこから、教員</a:t>
            </a:r>
            <a:r>
              <a:rPr kumimoji="1" lang="en-US" altLang="ja-JP" dirty="0"/>
              <a:t>6</a:t>
            </a:r>
            <a:r>
              <a:rPr kumimoji="1" lang="ja-JP" altLang="en-US" dirty="0"/>
              <a:t>名が連携して命を救った ドキュメント動画です。</a:t>
            </a:r>
            <a:endParaRPr kumimoji="1" lang="en-US" altLang="ja-JP" dirty="0"/>
          </a:p>
          <a:p>
            <a:r>
              <a:rPr lang="ja-JP" altLang="en-US" dirty="0"/>
              <a:t>（クリックして、視聴する）</a:t>
            </a:r>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23</a:t>
            </a:fld>
            <a:endParaRPr kumimoji="1" lang="ja-JP" altLang="en-US"/>
          </a:p>
        </p:txBody>
      </p:sp>
    </p:spTree>
    <p:extLst>
      <p:ext uri="{BB962C8B-B14F-4D97-AF65-F5344CB8AC3E}">
        <p14:creationId xmlns:p14="http://schemas.microsoft.com/office/powerpoint/2010/main" val="306997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ここで、机上シミュレーションをやっていきます。</a:t>
            </a:r>
            <a:endParaRPr kumimoji="1" lang="en-US" altLang="ja-JP" dirty="0"/>
          </a:p>
          <a:p>
            <a:r>
              <a:rPr lang="ja-JP" altLang="en-US" dirty="0"/>
              <a:t>５名ほどのグループを作ってください。</a:t>
            </a:r>
            <a:r>
              <a:rPr kumimoji="1" lang="ja-JP" altLang="en-US" dirty="0"/>
              <a:t>（クリックして、次スライドへ）</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24</a:t>
            </a:fld>
            <a:endParaRPr kumimoji="1" lang="ja-JP" altLang="en-US"/>
          </a:p>
        </p:txBody>
      </p:sp>
    </p:spTree>
    <p:extLst>
      <p:ext uri="{BB962C8B-B14F-4D97-AF65-F5344CB8AC3E}">
        <p14:creationId xmlns:p14="http://schemas.microsoft.com/office/powerpoint/2010/main" val="259190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（スライドをそのまま読む）</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25</a:t>
            </a:fld>
            <a:endParaRPr kumimoji="1" lang="ja-JP" altLang="en-US"/>
          </a:p>
        </p:txBody>
      </p:sp>
    </p:spTree>
    <p:extLst>
      <p:ext uri="{BB962C8B-B14F-4D97-AF65-F5344CB8AC3E}">
        <p14:creationId xmlns:p14="http://schemas.microsoft.com/office/powerpoint/2010/main" val="264195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27</a:t>
            </a:fld>
            <a:endParaRPr kumimoji="1" lang="ja-JP" altLang="en-US"/>
          </a:p>
        </p:txBody>
      </p:sp>
    </p:spTree>
    <p:extLst>
      <p:ext uri="{BB962C8B-B14F-4D97-AF65-F5344CB8AC3E}">
        <p14:creationId xmlns:p14="http://schemas.microsoft.com/office/powerpoint/2010/main" val="357663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シミュレーションを通して、感じたことや気づいたことをみなさんで共有してみてください。　ここがとても大事です！</a:t>
            </a:r>
            <a:endParaRPr kumimoji="1" lang="en-US" altLang="ja-JP" dirty="0"/>
          </a:p>
          <a:p>
            <a:r>
              <a:rPr lang="ja-JP" altLang="en-US" dirty="0"/>
              <a:t>（共有したら・・・クリックして、次スライドへ）</a:t>
            </a:r>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28</a:t>
            </a:fld>
            <a:endParaRPr kumimoji="1" lang="ja-JP" altLang="en-US"/>
          </a:p>
        </p:txBody>
      </p:sp>
    </p:spTree>
    <p:extLst>
      <p:ext uri="{BB962C8B-B14F-4D97-AF65-F5344CB8AC3E}">
        <p14:creationId xmlns:p14="http://schemas.microsoft.com/office/powerpoint/2010/main" val="321461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u="sng" dirty="0">
                <a:solidFill>
                  <a:srgbClr val="FF0000"/>
                </a:solidFill>
              </a:rPr>
              <a:t>※</a:t>
            </a:r>
            <a:r>
              <a:rPr lang="ja-JP" altLang="en-US" u="sng" dirty="0">
                <a:solidFill>
                  <a:srgbClr val="FF0000"/>
                </a:solidFill>
              </a:rPr>
              <a:t>問題の部分は、時間をかけずに進んでください。</a:t>
            </a:r>
            <a:endParaRPr lang="en-US" altLang="ja-JP" u="sng" dirty="0">
              <a:solidFill>
                <a:srgbClr val="FF0000"/>
              </a:solidFill>
            </a:endParaRPr>
          </a:p>
          <a:p>
            <a:r>
              <a:rPr kumimoji="1" lang="ja-JP" altLang="en-US" dirty="0"/>
              <a:t>まず初めに、問題に挑戦！</a:t>
            </a:r>
            <a:r>
              <a:rPr lang="ja-JP" altLang="en-US" dirty="0"/>
              <a:t>（クイズを読み上げる→　先生方の反応を聞く）　</a:t>
            </a:r>
            <a:endParaRPr lang="en-US" altLang="ja-JP" dirty="0"/>
          </a:p>
          <a:p>
            <a:r>
              <a:rPr kumimoji="1" lang="ja-JP" altLang="en-US" dirty="0"/>
              <a:t>答えは・・･１つは、（クリック）保健室前の廊下です。 もう１つは、（クリック）体育館です。この部屋の中にあります（クリック）</a:t>
            </a:r>
            <a:endParaRPr kumimoji="1" lang="en-US" altLang="ja-JP" dirty="0"/>
          </a:p>
          <a:p>
            <a:r>
              <a:rPr lang="ja-JP" altLang="en-US" dirty="0"/>
              <a:t>（クリックして次スライドへ）</a:t>
            </a:r>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8</a:t>
            </a:fld>
            <a:endParaRPr kumimoji="1" lang="ja-JP" altLang="en-US"/>
          </a:p>
        </p:txBody>
      </p:sp>
    </p:spTree>
    <p:extLst>
      <p:ext uri="{BB962C8B-B14F-4D97-AF65-F5344CB8AC3E}">
        <p14:creationId xmlns:p14="http://schemas.microsoft.com/office/powerpoint/2010/main" val="165536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これで、研修はおしまいです。</a:t>
            </a:r>
            <a:endParaRPr kumimoji="1" lang="en-US" altLang="ja-JP" dirty="0"/>
          </a:p>
          <a:p>
            <a:r>
              <a:rPr lang="ja-JP" altLang="en-US" dirty="0"/>
              <a:t>お忙しい中ありがとうございました。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29</a:t>
            </a:fld>
            <a:endParaRPr kumimoji="1" lang="ja-JP" altLang="en-US"/>
          </a:p>
        </p:txBody>
      </p:sp>
    </p:spTree>
    <p:extLst>
      <p:ext uri="{BB962C8B-B14F-4D97-AF65-F5344CB8AC3E}">
        <p14:creationId xmlns:p14="http://schemas.microsoft.com/office/powerpoint/2010/main" val="146916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u="sng" dirty="0">
                <a:solidFill>
                  <a:srgbClr val="FF0000"/>
                </a:solidFill>
              </a:rPr>
              <a:t>※</a:t>
            </a:r>
            <a:r>
              <a:rPr lang="ja-JP" altLang="en-US" u="sng" dirty="0">
                <a:solidFill>
                  <a:srgbClr val="FF0000"/>
                </a:solidFill>
              </a:rPr>
              <a:t>問題の部分は、時間をかけずに進んでください。</a:t>
            </a:r>
            <a:endParaRPr lang="en-US" altLang="ja-JP" u="sng" dirty="0">
              <a:solidFill>
                <a:srgbClr val="FF0000"/>
              </a:solidFill>
            </a:endParaRPr>
          </a:p>
          <a:p>
            <a:r>
              <a:rPr kumimoji="1" lang="ja-JP" altLang="en-US" dirty="0"/>
              <a:t>まず初めに、問題に挑戦！</a:t>
            </a:r>
            <a:r>
              <a:rPr lang="ja-JP" altLang="en-US" dirty="0"/>
              <a:t>（クイズを読み上げる→　先生方の反応を聞く）　</a:t>
            </a:r>
            <a:endParaRPr lang="en-US" altLang="ja-JP" dirty="0"/>
          </a:p>
          <a:p>
            <a:r>
              <a:rPr kumimoji="1" lang="ja-JP" altLang="en-US" dirty="0"/>
              <a:t>答えは・・･１つは、（クリック）保健室前の廊下です。 もう１つは、（クリック）体育館です。この部屋の中にあります（クリック）</a:t>
            </a:r>
            <a:endParaRPr kumimoji="1" lang="en-US" altLang="ja-JP" dirty="0"/>
          </a:p>
          <a:p>
            <a:r>
              <a:rPr lang="ja-JP" altLang="en-US" dirty="0"/>
              <a:t>（クリックして次スライドへ）</a:t>
            </a:r>
            <a:endParaRPr lang="en-US" altLang="ja-JP" dirty="0"/>
          </a:p>
          <a:p>
            <a:endParaRPr kumimoji="1" lang="en-US" altLang="ja-JP" dirty="0"/>
          </a:p>
          <a:p>
            <a:r>
              <a:rPr kumimoji="1" lang="ja-JP" altLang="en-US" dirty="0"/>
              <a:t>＊写真は各学校のものに変えてください。</a:t>
            </a:r>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9</a:t>
            </a:fld>
            <a:endParaRPr kumimoji="1" lang="ja-JP" altLang="en-US"/>
          </a:p>
        </p:txBody>
      </p:sp>
    </p:spTree>
    <p:extLst>
      <p:ext uri="{BB962C8B-B14F-4D97-AF65-F5344CB8AC3E}">
        <p14:creationId xmlns:p14="http://schemas.microsoft.com/office/powerpoint/2010/main" val="297395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アクションカードを取り入れている学校はお使いください</a:t>
            </a:r>
            <a:r>
              <a:rPr lang="en-US" altLang="ja-JP" dirty="0"/>
              <a:t>】</a:t>
            </a:r>
          </a:p>
          <a:p>
            <a:endParaRPr lang="en-US" altLang="ja-JP" dirty="0"/>
          </a:p>
          <a:p>
            <a:r>
              <a:rPr lang="ja-JP" altLang="en-US" dirty="0"/>
              <a:t>レベル２　（クイズを読み上げる→ 　先生方の反応を聞く　）</a:t>
            </a:r>
            <a:endParaRPr lang="en-US" altLang="ja-JP" dirty="0"/>
          </a:p>
          <a:p>
            <a:r>
              <a:rPr lang="ja-JP" altLang="en-US" dirty="0"/>
              <a:t>答えは･･･（クリックして、どこに置いているかを確認してください。）　</a:t>
            </a:r>
            <a:endParaRPr lang="en-US" altLang="ja-JP" dirty="0"/>
          </a:p>
          <a:p>
            <a:r>
              <a:rPr lang="ja-JP" altLang="en-US" dirty="0"/>
              <a:t>（クリックして、次スライドへ）</a:t>
            </a:r>
            <a:endParaRPr kumimoji="1" lang="en-US" altLang="ja-JP" dirty="0"/>
          </a:p>
          <a:p>
            <a:endParaRPr kumimoji="1" lang="en-US" altLang="ja-JP" dirty="0"/>
          </a:p>
          <a:p>
            <a:r>
              <a:rPr kumimoji="1" lang="ja-JP" altLang="en-US" dirty="0"/>
              <a:t>今後アクションカードを取り入れようとする学校は、先生たちが「あったらいいな」と思っていただくことが大切かと思います。</a:t>
            </a:r>
            <a:endParaRPr lang="en-US" altLang="ja-JP"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10</a:t>
            </a:fld>
            <a:endParaRPr kumimoji="1" lang="ja-JP" altLang="en-US"/>
          </a:p>
        </p:txBody>
      </p:sp>
    </p:spTree>
    <p:extLst>
      <p:ext uri="{BB962C8B-B14F-4D97-AF65-F5344CB8AC3E}">
        <p14:creationId xmlns:p14="http://schemas.microsoft.com/office/powerpoint/2010/main" val="346038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レベル３　</a:t>
            </a:r>
            <a:r>
              <a:rPr lang="ja-JP" altLang="en-US" dirty="0"/>
              <a:t>（クイズを読み上げる→ 　先生方の反応を聞く　）</a:t>
            </a:r>
            <a:endParaRPr lang="en-US" altLang="ja-JP" dirty="0"/>
          </a:p>
          <a:p>
            <a:r>
              <a:rPr lang="ja-JP" altLang="en-US" dirty="0"/>
              <a:t>（クリックして 次スライドへ）</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11</a:t>
            </a:fld>
            <a:endParaRPr kumimoji="1" lang="ja-JP" altLang="en-US"/>
          </a:p>
        </p:txBody>
      </p:sp>
    </p:spTree>
    <p:extLst>
      <p:ext uri="{BB962C8B-B14F-4D97-AF65-F5344CB8AC3E}">
        <p14:creationId xmlns:p14="http://schemas.microsoft.com/office/powerpoint/2010/main" val="260799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答えは、（クリック）まずは、応援を呼んでください。 一人で助けるのは困難です。</a:t>
            </a:r>
            <a:endParaRPr kumimoji="1" lang="en-US" altLang="ja-JP" dirty="0"/>
          </a:p>
          <a:p>
            <a:r>
              <a:rPr lang="ja-JP" altLang="en-US" dirty="0"/>
              <a:t>（クリック）ただし、発見者は、絶対に子供から離れないでください。</a:t>
            </a:r>
            <a:endParaRPr lang="en-US" altLang="ja-JP" dirty="0"/>
          </a:p>
          <a:p>
            <a:r>
              <a:rPr lang="ja-JP" altLang="en-US" dirty="0"/>
              <a:t>その場を離れずに、どうやって 応援を呼びますか？（反応を見てクリック）</a:t>
            </a:r>
            <a:endParaRPr lang="en-US" altLang="ja-JP" dirty="0"/>
          </a:p>
          <a:p>
            <a:r>
              <a:rPr lang="ja-JP" altLang="en-US" dirty="0"/>
              <a:t>（クリックして、次スライドへ）</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12</a:t>
            </a:fld>
            <a:endParaRPr kumimoji="1" lang="ja-JP" altLang="en-US"/>
          </a:p>
        </p:txBody>
      </p:sp>
    </p:spTree>
    <p:extLst>
      <p:ext uri="{BB962C8B-B14F-4D97-AF65-F5344CB8AC3E}">
        <p14:creationId xmlns:p14="http://schemas.microsoft.com/office/powerpoint/2010/main" val="237917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応援を呼びました。次に必要なことは、どんなことでしょう？</a:t>
            </a:r>
            <a:endParaRPr lang="en-US" altLang="ja-JP"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13</a:t>
            </a:fld>
            <a:endParaRPr kumimoji="1" lang="ja-JP" altLang="en-US"/>
          </a:p>
        </p:txBody>
      </p:sp>
    </p:spTree>
    <p:extLst>
      <p:ext uri="{BB962C8B-B14F-4D97-AF65-F5344CB8AC3E}">
        <p14:creationId xmlns:p14="http://schemas.microsoft.com/office/powerpoint/2010/main" val="283408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（クリック）</a:t>
            </a:r>
            <a:r>
              <a:rPr lang="en-US" altLang="ja-JP" dirty="0"/>
              <a:t>119</a:t>
            </a:r>
            <a:r>
              <a:rPr lang="ja-JP" altLang="en-US" dirty="0"/>
              <a:t>番通報と、</a:t>
            </a:r>
            <a:r>
              <a:rPr lang="en-US" altLang="ja-JP" dirty="0"/>
              <a:t>AED</a:t>
            </a:r>
            <a:r>
              <a:rPr lang="ja-JP" altLang="en-US" dirty="0"/>
              <a:t>の要請です。 </a:t>
            </a:r>
            <a:endParaRPr lang="en-US" altLang="ja-JP" dirty="0"/>
          </a:p>
          <a:p>
            <a:r>
              <a:rPr lang="ja-JP" altLang="en-US" dirty="0"/>
              <a:t>（クリック）反応がない･･･イコール「大変な事態」です。すぐに救急車を呼んでください。</a:t>
            </a:r>
            <a:endParaRPr lang="en-US" altLang="ja-JP" dirty="0"/>
          </a:p>
          <a:p>
            <a:r>
              <a:rPr lang="ja-JP" altLang="en-US" dirty="0"/>
              <a:t>（クリック）もし、その後 大丈夫な様子だと判断できた場合、救急車の要請をキャンセルすることはできます。（クリックして、次スライドへ）</a:t>
            </a:r>
            <a:endParaRPr lang="en-US" altLang="ja-JP"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14</a:t>
            </a:fld>
            <a:endParaRPr kumimoji="1" lang="ja-JP" altLang="en-US"/>
          </a:p>
        </p:txBody>
      </p:sp>
    </p:spTree>
    <p:extLst>
      <p:ext uri="{BB962C8B-B14F-4D97-AF65-F5344CB8AC3E}">
        <p14:creationId xmlns:p14="http://schemas.microsoft.com/office/powerpoint/2010/main" val="146360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レベル４</a:t>
            </a:r>
            <a:r>
              <a:rPr lang="ja-JP" altLang="en-US" dirty="0"/>
              <a:t>　（クイズを読み上げる→ 　先生方の反応を聞く　）</a:t>
            </a:r>
            <a:endParaRPr lang="en-US" altLang="ja-JP" dirty="0"/>
          </a:p>
          <a:p>
            <a:r>
              <a:rPr lang="ja-JP" altLang="en-US" dirty="0"/>
              <a:t>答えは･･･現場から、携帯電話で通報します。</a:t>
            </a:r>
            <a:endParaRPr lang="en-US" altLang="ja-JP" dirty="0"/>
          </a:p>
          <a:p>
            <a:r>
              <a:rPr lang="ja-JP" altLang="en-US" dirty="0"/>
              <a:t>管理職の許可は、最優先事項ではありません。</a:t>
            </a:r>
            <a:endParaRPr lang="en-US" altLang="ja-JP" dirty="0"/>
          </a:p>
          <a:p>
            <a:r>
              <a:rPr lang="ja-JP" altLang="en-US" dirty="0"/>
              <a:t>このことは、茨城県保健体育課からの指導もありました。管理職を探していて、</a:t>
            </a:r>
            <a:r>
              <a:rPr lang="en-US" altLang="ja-JP" dirty="0"/>
              <a:t>119</a:t>
            </a:r>
            <a:r>
              <a:rPr lang="ja-JP" altLang="en-US" dirty="0"/>
              <a:t>番通報が遅れ、手遅れになった･･･ということは、絶対にあってはならないことです。命が最優先です。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146354-EA54-4FB7-AA7D-6DCCF433DA8A}" type="slidenum">
              <a:rPr kumimoji="1" lang="ja-JP" altLang="en-US" smtClean="0"/>
              <a:t>16</a:t>
            </a:fld>
            <a:endParaRPr kumimoji="1" lang="ja-JP" altLang="en-US"/>
          </a:p>
        </p:txBody>
      </p:sp>
    </p:spTree>
    <p:extLst>
      <p:ext uri="{BB962C8B-B14F-4D97-AF65-F5344CB8AC3E}">
        <p14:creationId xmlns:p14="http://schemas.microsoft.com/office/powerpoint/2010/main" val="1921975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r>
              <a:rPr kumimoji="1" lang="en-US" altLang="ja-JP" dirty="0"/>
              <a:t>©Team</a:t>
            </a:r>
            <a:r>
              <a:rPr kumimoji="1" lang="ja-JP" altLang="en-US" dirty="0"/>
              <a:t>いばらき　教職員研修プロジェクト</a:t>
            </a:r>
          </a:p>
        </p:txBody>
      </p:sp>
      <p:sp>
        <p:nvSpPr>
          <p:cNvPr id="6" name="Slide Number Placeholder 5"/>
          <p:cNvSpPr>
            <a:spLocks noGrp="1"/>
          </p:cNvSpPr>
          <p:nvPr>
            <p:ph type="sldNum" sz="quarter" idx="12"/>
          </p:nvPr>
        </p:nvSpPr>
        <p:spPr>
          <a:xfrm>
            <a:off x="8956900" y="5037663"/>
            <a:ext cx="551167" cy="279400"/>
          </a:xfrm>
        </p:spPr>
        <p:txBody>
          <a:bodyPr/>
          <a:lstStyle/>
          <a:p>
            <a:fld id="{5E32A7E9-3BE2-4CE5-8193-5D3677370A5F}"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7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316244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66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68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73072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63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8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26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22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r>
              <a:rPr lang="en-US" altLang="ja-JP" dirty="0"/>
              <a:t>©Team</a:t>
            </a:r>
            <a:r>
              <a:rPr lang="ja-JP" altLang="en-US" dirty="0"/>
              <a:t>いばらき　教職員研修プロジェクト</a:t>
            </a:r>
            <a:endParaRPr lang="en-US" altLang="ja-JP" dirty="0"/>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253096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242786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16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2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364519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3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C3D99-9882-4CD9-AA67-2FB67554BFE1}" type="datetimeFigureOut">
              <a:rPr kumimoji="1" lang="ja-JP" altLang="en-US" smtClean="0"/>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79028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DC3D99-9882-4CD9-AA67-2FB67554BFE1}" type="datetimeFigureOut">
              <a:rPr kumimoji="1" lang="ja-JP" altLang="en-US" smtClean="0"/>
              <a:t>2023/9/19</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32A7E9-3BE2-4CE5-8193-5D3677370A5F}" type="slidenum">
              <a:rPr kumimoji="1" lang="ja-JP" altLang="en-US" smtClean="0"/>
              <a:t>‹#›</a:t>
            </a:fld>
            <a:endParaRPr kumimoji="1" lang="ja-JP" altLang="en-US"/>
          </a:p>
        </p:txBody>
      </p:sp>
    </p:spTree>
    <p:extLst>
      <p:ext uri="{BB962C8B-B14F-4D97-AF65-F5344CB8AC3E}">
        <p14:creationId xmlns:p14="http://schemas.microsoft.com/office/powerpoint/2010/main" val="12619892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ity.saitama.jp/003/002/013/index.html" TargetMode="External"/><Relationship Id="rId2" Type="http://schemas.openxmlformats.org/officeDocument/2006/relationships/hyperlink" Target="https://aed-zaidan.jp/user/media/aed-zaidan/files/download/School_EAP.pdf" TargetMode="External"/><Relationship Id="rId1" Type="http://schemas.openxmlformats.org/officeDocument/2006/relationships/slideLayout" Target="../slideLayouts/slideLayout7.xml"/><Relationship Id="rId4" Type="http://schemas.openxmlformats.org/officeDocument/2006/relationships/hyperlink" Target="https://www.mext.go.jp/a_menu/kenko/anzen/1401870_00002.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a7IHcvEzRn8"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Htvifj6K1po"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207A00D-55DB-4A9A-8A35-91B033BF9F7E}"/>
              </a:ext>
            </a:extLst>
          </p:cNvPr>
          <p:cNvSpPr txBox="1"/>
          <p:nvPr/>
        </p:nvSpPr>
        <p:spPr>
          <a:xfrm>
            <a:off x="839844" y="1500666"/>
            <a:ext cx="10512311" cy="4001095"/>
          </a:xfrm>
          <a:prstGeom prst="rect">
            <a:avLst/>
          </a:prstGeom>
          <a:noFill/>
        </p:spPr>
        <p:txBody>
          <a:bodyPr wrap="square" rtlCol="0">
            <a:spAutoFit/>
          </a:bodyPr>
          <a:lstStyle/>
          <a:p>
            <a:r>
              <a:rPr kumimoji="1" lang="ja-JP" altLang="en-US" sz="2000" b="1" dirty="0"/>
              <a:t>このスライドをお使いになる先生方へ</a:t>
            </a:r>
            <a:endParaRPr kumimoji="1" lang="en-US" altLang="ja-JP" sz="2000" b="1" dirty="0"/>
          </a:p>
          <a:p>
            <a:endParaRPr lang="en-US" altLang="ja-JP" dirty="0"/>
          </a:p>
          <a:p>
            <a:r>
              <a:rPr lang="ja-JP" altLang="en-US" dirty="0"/>
              <a:t>　この資料は</a:t>
            </a:r>
            <a:r>
              <a:rPr lang="en-US" altLang="ja-JP" dirty="0"/>
              <a:t>Team</a:t>
            </a:r>
            <a:r>
              <a:rPr lang="ja-JP" altLang="en-US" dirty="0"/>
              <a:t>いばらき　シミュレーション研修検討プロジェクトとして茨城県内の養護教諭有志で作成したものです。</a:t>
            </a:r>
            <a:endParaRPr lang="en-US" altLang="ja-JP" dirty="0"/>
          </a:p>
          <a:p>
            <a:endParaRPr lang="en-US" altLang="ja-JP" dirty="0"/>
          </a:p>
          <a:p>
            <a:r>
              <a:rPr lang="ja-JP" altLang="en-US" dirty="0"/>
              <a:t>　</a:t>
            </a:r>
            <a:r>
              <a:rPr lang="en-US" altLang="ja-JP" dirty="0"/>
              <a:t>JRC</a:t>
            </a:r>
            <a:r>
              <a:rPr lang="ja-JP" altLang="en-US" dirty="0"/>
              <a:t>日本蘇生協議会の「蘇生ガイドライン</a:t>
            </a:r>
            <a:r>
              <a:rPr lang="en-US" altLang="ja-JP" dirty="0"/>
              <a:t>2020</a:t>
            </a:r>
            <a:r>
              <a:rPr lang="ja-JP" altLang="en-US" dirty="0"/>
              <a:t>」に準拠した内容であり、作成にあたっては</a:t>
            </a:r>
            <a:r>
              <a:rPr lang="en-US" altLang="ja-JP" dirty="0"/>
              <a:t>NPO</a:t>
            </a:r>
            <a:r>
              <a:rPr lang="ja-JP" altLang="en-US" dirty="0"/>
              <a:t>法人いばらき救命教育・</a:t>
            </a:r>
            <a:r>
              <a:rPr lang="en-US" altLang="ja-JP" dirty="0"/>
              <a:t>AED</a:t>
            </a:r>
            <a:r>
              <a:rPr lang="ja-JP" altLang="en-US" dirty="0"/>
              <a:t>プロジェクト理事長　立川 法正医師の監修・指導も受けています。</a:t>
            </a:r>
            <a:endParaRPr lang="en-US" altLang="ja-JP" dirty="0"/>
          </a:p>
          <a:p>
            <a:endParaRPr lang="en-US" altLang="ja-JP" dirty="0"/>
          </a:p>
          <a:p>
            <a:r>
              <a:rPr lang="ja-JP" altLang="en-US" dirty="0"/>
              <a:t>　学校の実情に合わせて内容を改変してご活用いただけます。</a:t>
            </a:r>
            <a:endParaRPr lang="en-US" altLang="ja-JP" dirty="0"/>
          </a:p>
          <a:p>
            <a:r>
              <a:rPr lang="ja-JP" altLang="en-US" dirty="0"/>
              <a:t>　前半のスライド数枚を使用して、短時間のミニ研修とすることも可能です。</a:t>
            </a:r>
            <a:endParaRPr lang="en-US" altLang="ja-JP" dirty="0"/>
          </a:p>
          <a:p>
            <a:endParaRPr lang="en-US" altLang="ja-JP" dirty="0"/>
          </a:p>
          <a:p>
            <a:r>
              <a:rPr lang="ja-JP" altLang="en-US" dirty="0"/>
              <a:t>　また、後半は机上でのシミュレーション研修にも使用できる内容となっています。</a:t>
            </a:r>
            <a:endParaRPr lang="en-US" altLang="ja-JP" dirty="0"/>
          </a:p>
          <a:p>
            <a:r>
              <a:rPr lang="ja-JP" altLang="en-US" dirty="0"/>
              <a:t>　実技研修については別の資料を作成しておりますので、そちらもご活用ください。</a:t>
            </a:r>
            <a:endParaRPr lang="en-US" altLang="ja-JP" dirty="0"/>
          </a:p>
          <a:p>
            <a:endParaRPr lang="en-US" altLang="ja-JP" dirty="0"/>
          </a:p>
        </p:txBody>
      </p:sp>
      <p:pic>
        <p:nvPicPr>
          <p:cNvPr id="6" name="図 5">
            <a:extLst>
              <a:ext uri="{FF2B5EF4-FFF2-40B4-BE49-F238E27FC236}">
                <a16:creationId xmlns:a16="http://schemas.microsoft.com/office/drawing/2014/main" id="{1AF5DF8F-3DE3-8BBC-5448-350C13D99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9412" y="3820885"/>
            <a:ext cx="1839103" cy="1839103"/>
          </a:xfrm>
          <a:prstGeom prst="rect">
            <a:avLst/>
          </a:prstGeom>
        </p:spPr>
      </p:pic>
    </p:spTree>
    <p:extLst>
      <p:ext uri="{BB962C8B-B14F-4D97-AF65-F5344CB8AC3E}">
        <p14:creationId xmlns:p14="http://schemas.microsoft.com/office/powerpoint/2010/main" val="412519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175657" y="1366838"/>
            <a:ext cx="8081963" cy="2303919"/>
          </a:xfrm>
          <a:solidFill>
            <a:schemeClr val="accent3">
              <a:lumMod val="60000"/>
              <a:lumOff val="40000"/>
            </a:schemeClr>
          </a:solidFill>
        </p:spPr>
        <p:txBody>
          <a:bodyPr>
            <a:noAutofit/>
          </a:bodyPr>
          <a:lstStyle/>
          <a:p>
            <a:pPr marL="0" indent="0">
              <a:buNone/>
            </a:pPr>
            <a:endParaRPr lang="en-US" altLang="ja-JP" sz="3200" b="1" dirty="0">
              <a:latin typeface="+mn-ea"/>
              <a:ea typeface="$ＪＳゴシック" panose="04030B090D0B02020403" pitchFamily="17" charset="-128"/>
            </a:endParaRPr>
          </a:p>
          <a:p>
            <a:pPr marL="0" indent="0">
              <a:buNone/>
            </a:pPr>
            <a:r>
              <a:rPr lang="ja-JP" altLang="en-US" sz="3200" b="1" dirty="0">
                <a:latin typeface="+mn-ea"/>
                <a:ea typeface="$ＪＳゴシック" panose="04030B090D0B02020403" pitchFamily="17" charset="-128"/>
              </a:rPr>
              <a:t>　</a:t>
            </a:r>
            <a:r>
              <a:rPr lang="ja-JP" altLang="en-US" sz="3200" b="1" dirty="0">
                <a:latin typeface="+mn-ea"/>
              </a:rPr>
              <a:t>緊急時に使う「アクションカード」は</a:t>
            </a:r>
            <a:endParaRPr lang="en-US" altLang="ja-JP" sz="3200" b="1" dirty="0">
              <a:latin typeface="+mn-ea"/>
            </a:endParaRPr>
          </a:p>
          <a:p>
            <a:pPr marL="0" indent="0">
              <a:buNone/>
            </a:pPr>
            <a:r>
              <a:rPr kumimoji="1" lang="ja-JP" altLang="en-US" sz="3200" b="1" dirty="0">
                <a:latin typeface="+mn-ea"/>
              </a:rPr>
              <a:t>　校舎内（教室）のどこにありますか？　</a:t>
            </a:r>
            <a:endParaRPr kumimoji="1" lang="ja-JP" altLang="en-US" sz="3200" dirty="0">
              <a:latin typeface="+mn-ea"/>
            </a:endParaRPr>
          </a:p>
        </p:txBody>
      </p:sp>
      <p:sp>
        <p:nvSpPr>
          <p:cNvPr id="4" name="コンテンツ プレースホルダー 2"/>
          <p:cNvSpPr txBox="1">
            <a:spLocks/>
          </p:cNvSpPr>
          <p:nvPr/>
        </p:nvSpPr>
        <p:spPr>
          <a:xfrm>
            <a:off x="2450869" y="3933132"/>
            <a:ext cx="6734695" cy="67655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r>
              <a:rPr lang="ja-JP" altLang="en-US" sz="3600" dirty="0">
                <a:latin typeface="HGP創英角ﾎﾟｯﾌﾟ体" panose="040B0A00000000000000" pitchFamily="50" charset="-128"/>
                <a:ea typeface="HGP創英角ﾎﾟｯﾌﾟ体" panose="040B0A00000000000000" pitchFamily="50" charset="-128"/>
              </a:rPr>
              <a:t>もう一度、学年で確認しましょう</a:t>
            </a:r>
          </a:p>
        </p:txBody>
      </p:sp>
      <p:pic>
        <p:nvPicPr>
          <p:cNvPr id="6" name="図 5">
            <a:extLst>
              <a:ext uri="{FF2B5EF4-FFF2-40B4-BE49-F238E27FC236}">
                <a16:creationId xmlns:a16="http://schemas.microsoft.com/office/drawing/2014/main" id="{2EC651FB-3EFF-4472-AAAB-2569684B8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609" y="3429000"/>
            <a:ext cx="2852940" cy="2463232"/>
          </a:xfrm>
          <a:prstGeom prst="rect">
            <a:avLst/>
          </a:prstGeom>
        </p:spPr>
      </p:pic>
    </p:spTree>
    <p:extLst>
      <p:ext uri="{BB962C8B-B14F-4D97-AF65-F5344CB8AC3E}">
        <p14:creationId xmlns:p14="http://schemas.microsoft.com/office/powerpoint/2010/main" val="39631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756519" y="856324"/>
            <a:ext cx="8223022" cy="4110381"/>
          </a:xfrm>
          <a:solidFill>
            <a:schemeClr val="accent3">
              <a:lumMod val="60000"/>
              <a:lumOff val="40000"/>
            </a:schemeClr>
          </a:solidFill>
        </p:spPr>
        <p:txBody>
          <a:bodyPr>
            <a:noAutofit/>
          </a:bodyPr>
          <a:lstStyle/>
          <a:p>
            <a:pPr marL="0" indent="0">
              <a:buNone/>
            </a:pPr>
            <a:endParaRPr kumimoji="1" lang="en-US" altLang="ja-JP" sz="2800" b="1" dirty="0">
              <a:latin typeface="+mn-ea"/>
            </a:endParaRPr>
          </a:p>
          <a:p>
            <a:pPr marL="0" indent="0">
              <a:buNone/>
            </a:pPr>
            <a:r>
              <a:rPr kumimoji="1" lang="ja-JP" altLang="en-US" b="1" dirty="0">
                <a:latin typeface="+mn-ea"/>
              </a:rPr>
              <a:t>　</a:t>
            </a:r>
            <a:r>
              <a:rPr kumimoji="1" lang="ja-JP" altLang="en-US" sz="3200" b="1" dirty="0">
                <a:latin typeface="+mn-ea"/>
              </a:rPr>
              <a:t>教室で</a:t>
            </a:r>
            <a:r>
              <a:rPr kumimoji="1" lang="en-US" altLang="ja-JP" sz="3200" b="1" dirty="0">
                <a:latin typeface="+mn-ea"/>
              </a:rPr>
              <a:t>､</a:t>
            </a:r>
            <a:r>
              <a:rPr kumimoji="1" lang="ja-JP" altLang="en-US" sz="3200" b="1" dirty="0">
                <a:latin typeface="+mn-ea"/>
              </a:rPr>
              <a:t>突然 児童生徒が倒れました</a:t>
            </a:r>
            <a:r>
              <a:rPr lang="ja-JP" altLang="en-US" sz="3200" b="1" dirty="0">
                <a:latin typeface="+mn-ea"/>
              </a:rPr>
              <a:t>。</a:t>
            </a:r>
            <a:endParaRPr lang="en-US" altLang="ja-JP" sz="3200" b="1" dirty="0">
              <a:latin typeface="+mn-ea"/>
            </a:endParaRPr>
          </a:p>
          <a:p>
            <a:pPr marL="0" indent="0">
              <a:buNone/>
            </a:pPr>
            <a:r>
              <a:rPr kumimoji="1" lang="ja-JP" altLang="en-US" sz="3200" b="1" dirty="0">
                <a:latin typeface="+mn-ea"/>
              </a:rPr>
              <a:t>　</a:t>
            </a:r>
            <a:r>
              <a:rPr lang="ja-JP" altLang="en-US" sz="3200" b="1" dirty="0">
                <a:latin typeface="+mn-ea"/>
              </a:rPr>
              <a:t>　</a:t>
            </a:r>
            <a:r>
              <a:rPr lang="ja-JP" altLang="en-US" b="1" dirty="0">
                <a:latin typeface="+mn-ea"/>
              </a:rPr>
              <a:t>肩をたたいて</a:t>
            </a:r>
            <a:r>
              <a:rPr kumimoji="1" lang="ja-JP" altLang="en-US" b="1" dirty="0">
                <a:latin typeface="+mn-ea"/>
              </a:rPr>
              <a:t>呼びかけても 反応がありません。</a:t>
            </a:r>
            <a:endParaRPr kumimoji="1" lang="en-US" altLang="ja-JP" b="1" dirty="0">
              <a:latin typeface="+mn-ea"/>
            </a:endParaRPr>
          </a:p>
          <a:p>
            <a:pPr marL="0" indent="0">
              <a:buNone/>
            </a:pPr>
            <a:r>
              <a:rPr lang="ja-JP" altLang="en-US" b="1" dirty="0">
                <a:latin typeface="+mn-ea"/>
              </a:rPr>
              <a:t>　（もしくは</a:t>
            </a:r>
            <a:r>
              <a:rPr kumimoji="1" lang="ja-JP" altLang="en-US" b="1" dirty="0">
                <a:latin typeface="+mn-ea"/>
              </a:rPr>
              <a:t>反応があるような・・・、ないような</a:t>
            </a:r>
            <a:r>
              <a:rPr kumimoji="1" lang="en-US" altLang="ja-JP" b="1" dirty="0">
                <a:latin typeface="+mn-ea"/>
              </a:rPr>
              <a:t>…</a:t>
            </a:r>
            <a:r>
              <a:rPr kumimoji="1" lang="ja-JP" altLang="en-US" b="1" dirty="0">
                <a:latin typeface="+mn-ea"/>
              </a:rPr>
              <a:t>）</a:t>
            </a:r>
            <a:endParaRPr kumimoji="1" lang="en-US" altLang="ja-JP" b="1" dirty="0">
              <a:latin typeface="+mn-ea"/>
            </a:endParaRPr>
          </a:p>
          <a:p>
            <a:pPr marL="0" indent="0">
              <a:buNone/>
            </a:pPr>
            <a:endParaRPr kumimoji="1" lang="en-US" altLang="ja-JP" sz="3200" b="1" dirty="0">
              <a:latin typeface="+mn-ea"/>
            </a:endParaRPr>
          </a:p>
          <a:p>
            <a:pPr marL="0" indent="0">
              <a:buNone/>
            </a:pPr>
            <a:r>
              <a:rPr lang="ja-JP" altLang="en-US" sz="3200" b="1" dirty="0">
                <a:latin typeface="+mn-ea"/>
              </a:rPr>
              <a:t>　まず 何をしますか</a:t>
            </a:r>
            <a:r>
              <a:rPr kumimoji="1" lang="ja-JP" altLang="en-US" sz="3200" b="1" dirty="0">
                <a:latin typeface="+mn-ea"/>
              </a:rPr>
              <a:t>？</a:t>
            </a:r>
            <a:endParaRPr kumimoji="1" lang="en-US" altLang="ja-JP" sz="3200" b="1" dirty="0">
              <a:latin typeface="+mn-ea"/>
            </a:endParaRPr>
          </a:p>
          <a:p>
            <a:pPr marL="0" indent="0">
              <a:buNone/>
            </a:pPr>
            <a:endParaRPr kumimoji="1" lang="ja-JP" altLang="en-US" sz="2800" dirty="0">
              <a:latin typeface="+mn-ea"/>
            </a:endParaRPr>
          </a:p>
        </p:txBody>
      </p:sp>
      <p:pic>
        <p:nvPicPr>
          <p:cNvPr id="4" name="図 3">
            <a:extLst>
              <a:ext uri="{FF2B5EF4-FFF2-40B4-BE49-F238E27FC236}">
                <a16:creationId xmlns:a16="http://schemas.microsoft.com/office/drawing/2014/main" id="{1B177A34-42ED-47CE-9662-3190A8BC5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2384" y="3595059"/>
            <a:ext cx="2569902" cy="2569902"/>
          </a:xfrm>
          <a:prstGeom prst="rect">
            <a:avLst/>
          </a:prstGeom>
        </p:spPr>
      </p:pic>
    </p:spTree>
    <p:extLst>
      <p:ext uri="{BB962C8B-B14F-4D97-AF65-F5344CB8AC3E}">
        <p14:creationId xmlns:p14="http://schemas.microsoft.com/office/powerpoint/2010/main" val="313958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noGrp="1"/>
          </p:cNvSpPr>
          <p:nvPr>
            <p:ph idx="1"/>
          </p:nvPr>
        </p:nvSpPr>
        <p:spPr>
          <a:xfrm>
            <a:off x="2455026" y="1243523"/>
            <a:ext cx="7281948" cy="1015663"/>
          </a:xfrm>
          <a:prstGeom prst="rect">
            <a:avLst/>
          </a:prstGeom>
          <a:noFill/>
          <a:ln>
            <a:noFill/>
          </a:ln>
        </p:spPr>
        <p:txBody>
          <a:bodyPr wrap="square" rtlCol="0">
            <a:spAutoFit/>
          </a:bodyPr>
          <a:lstStyle/>
          <a:p>
            <a:pPr marL="0" indent="0" algn="ctr">
              <a:buNone/>
            </a:pPr>
            <a:r>
              <a:rPr lang="ja-JP" altLang="en-US" sz="6000" dirty="0">
                <a:solidFill>
                  <a:srgbClr val="FF0066"/>
                </a:solidFill>
                <a:latin typeface="HGP創英角ﾎﾟｯﾌﾟ体" panose="040B0A00000000000000" pitchFamily="50" charset="-128"/>
                <a:ea typeface="HGP創英角ﾎﾟｯﾌﾟ体" panose="040B0A00000000000000" pitchFamily="50" charset="-128"/>
              </a:rPr>
              <a:t>応援を呼ぶ</a:t>
            </a:r>
            <a:endParaRPr lang="en-US" altLang="ja-JP" sz="6000"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850609" y="2643312"/>
            <a:ext cx="9315167" cy="954107"/>
          </a:xfrm>
          <a:prstGeom prst="rect">
            <a:avLst/>
          </a:prstGeom>
          <a:noFill/>
        </p:spPr>
        <p:txBody>
          <a:bodyPr wrap="square" rtlCol="0">
            <a:spAutoFit/>
          </a:bodyPr>
          <a:lstStyle/>
          <a:p>
            <a:r>
              <a:rPr lang="ja-JP" altLang="en-US" sz="2800" b="1" dirty="0">
                <a:solidFill>
                  <a:srgbClr val="FF0066"/>
                </a:solidFill>
              </a:rPr>
              <a:t>対応は現場で</a:t>
            </a:r>
            <a:r>
              <a:rPr lang="ja-JP" altLang="en-US" sz="2800" dirty="0">
                <a:solidFill>
                  <a:srgbClr val="FF0066"/>
                </a:solidFill>
              </a:rPr>
              <a:t>！</a:t>
            </a:r>
            <a:endParaRPr lang="en-US" altLang="ja-JP" sz="2800" dirty="0">
              <a:solidFill>
                <a:srgbClr val="FF0066"/>
              </a:solidFill>
            </a:endParaRPr>
          </a:p>
          <a:p>
            <a:r>
              <a:rPr lang="ja-JP" altLang="en-US" sz="2800" dirty="0">
                <a:solidFill>
                  <a:srgbClr val="FF0066"/>
                </a:solidFill>
              </a:rPr>
              <a:t>保健室に運ぶと</a:t>
            </a:r>
            <a:r>
              <a:rPr lang="ja-JP" altLang="en-US" sz="2800" b="1" dirty="0">
                <a:solidFill>
                  <a:srgbClr val="FF0000"/>
                </a:solidFill>
                <a:highlight>
                  <a:srgbClr val="FFFF00"/>
                </a:highlight>
              </a:rPr>
              <a:t>大切な５分</a:t>
            </a:r>
            <a:r>
              <a:rPr lang="ja-JP" altLang="en-US" sz="2800" dirty="0">
                <a:solidFill>
                  <a:srgbClr val="FF0066"/>
                </a:solidFill>
              </a:rPr>
              <a:t>を無駄に使ってしまいます！</a:t>
            </a:r>
            <a:endParaRPr kumimoji="1" lang="ja-JP" altLang="en-US" sz="2800" dirty="0">
              <a:solidFill>
                <a:srgbClr val="FF0066"/>
              </a:solidFill>
            </a:endParaRPr>
          </a:p>
        </p:txBody>
      </p:sp>
      <p:sp>
        <p:nvSpPr>
          <p:cNvPr id="6" name="コンテンツ プレースホルダー 2"/>
          <p:cNvSpPr txBox="1">
            <a:spLocks/>
          </p:cNvSpPr>
          <p:nvPr/>
        </p:nvSpPr>
        <p:spPr>
          <a:xfrm>
            <a:off x="850609" y="3823153"/>
            <a:ext cx="10490781" cy="254353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None/>
            </a:pPr>
            <a:r>
              <a:rPr lang="ja-JP" altLang="en-US" sz="2800" b="1" dirty="0"/>
              <a:t>例えば・・・ ☞ 大声で叫ぶ。</a:t>
            </a:r>
            <a:endParaRPr lang="en-US" altLang="ja-JP" sz="2800" b="1" dirty="0"/>
          </a:p>
          <a:p>
            <a:pPr marL="0" indent="0">
              <a:buFont typeface="Arial"/>
              <a:buNone/>
            </a:pPr>
            <a:r>
              <a:rPr lang="ja-JP" altLang="en-US" sz="2800" b="1" dirty="0"/>
              <a:t>　　　　　　 ☞ 放送機器を使用する。</a:t>
            </a:r>
            <a:endParaRPr lang="en-US" altLang="ja-JP" sz="2800" b="1" dirty="0"/>
          </a:p>
          <a:p>
            <a:pPr marL="0" indent="0">
              <a:buFont typeface="Arial"/>
              <a:buNone/>
            </a:pPr>
            <a:r>
              <a:rPr lang="ja-JP" altLang="en-US" sz="2800" b="1" dirty="0"/>
              <a:t>　　　　　　 ☞ 内線電話等で誰かを呼ぶ。</a:t>
            </a:r>
            <a:endParaRPr lang="en-US" altLang="ja-JP" sz="2800" b="1" dirty="0"/>
          </a:p>
          <a:p>
            <a:pPr marL="0" indent="0">
              <a:buFont typeface="Arial"/>
              <a:buNone/>
            </a:pPr>
            <a:r>
              <a:rPr lang="ja-JP" altLang="en-US" sz="2000" b="1" dirty="0"/>
              <a:t>　</a:t>
            </a:r>
            <a:r>
              <a:rPr lang="ja-JP" altLang="en-US" sz="1400" b="1" dirty="0"/>
              <a:t>＊児童生徒に協力を求める場合には、本当に必要なことなのか、児童生徒への心的ストレスへの配慮を検討したものであるか、</a:t>
            </a:r>
            <a:endParaRPr lang="en-US" altLang="ja-JP" sz="1400" b="1" dirty="0"/>
          </a:p>
          <a:p>
            <a:pPr marL="0" indent="0">
              <a:buFont typeface="Arial"/>
              <a:buNone/>
            </a:pPr>
            <a:r>
              <a:rPr lang="ja-JP" altLang="en-US" sz="1400" b="1" dirty="0"/>
              <a:t>　内容・方法等を慎重に検討してください。</a:t>
            </a:r>
            <a:endParaRPr lang="en-US" altLang="ja-JP" sz="1400" b="1" dirty="0"/>
          </a:p>
        </p:txBody>
      </p:sp>
      <p:pic>
        <p:nvPicPr>
          <p:cNvPr id="7" name="図 6">
            <a:extLst>
              <a:ext uri="{FF2B5EF4-FFF2-40B4-BE49-F238E27FC236}">
                <a16:creationId xmlns:a16="http://schemas.microsoft.com/office/drawing/2014/main" id="{5282D3D3-D1FB-447F-8326-C9B8F9A60B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04" t="3204" r="16128"/>
          <a:stretch/>
        </p:blipFill>
        <p:spPr>
          <a:xfrm>
            <a:off x="10165776" y="3703648"/>
            <a:ext cx="1348171" cy="1758555"/>
          </a:xfrm>
          <a:prstGeom prst="rect">
            <a:avLst/>
          </a:prstGeom>
        </p:spPr>
      </p:pic>
    </p:spTree>
    <p:extLst>
      <p:ext uri="{BB962C8B-B14F-4D97-AF65-F5344CB8AC3E}">
        <p14:creationId xmlns:p14="http://schemas.microsoft.com/office/powerpoint/2010/main" val="10298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436914" y="1449933"/>
            <a:ext cx="8062913" cy="1979067"/>
          </a:xfrm>
          <a:solidFill>
            <a:schemeClr val="accent3">
              <a:lumMod val="60000"/>
              <a:lumOff val="40000"/>
            </a:schemeClr>
          </a:solidFill>
        </p:spPr>
        <p:txBody>
          <a:bodyPr>
            <a:noAutofit/>
          </a:bodyPr>
          <a:lstStyle/>
          <a:p>
            <a:pPr marL="0" indent="0" algn="ctr">
              <a:lnSpc>
                <a:spcPct val="150000"/>
              </a:lnSpc>
              <a:buNone/>
            </a:pPr>
            <a:endParaRPr lang="en-US" altLang="ja-JP" sz="1800" b="1" dirty="0">
              <a:latin typeface="+mn-ea"/>
            </a:endParaRPr>
          </a:p>
          <a:p>
            <a:pPr marL="0" indent="0" algn="ctr">
              <a:lnSpc>
                <a:spcPct val="150000"/>
              </a:lnSpc>
              <a:buNone/>
            </a:pPr>
            <a:r>
              <a:rPr lang="ja-JP" altLang="en-US" sz="3200" b="1" dirty="0">
                <a:latin typeface="+mn-ea"/>
              </a:rPr>
              <a:t>応援を呼ぶのと同時に、</a:t>
            </a:r>
            <a:r>
              <a:rPr kumimoji="1" lang="ja-JP" altLang="en-US" sz="3200" b="1" dirty="0">
                <a:latin typeface="+mn-ea"/>
              </a:rPr>
              <a:t>必要なことは</a:t>
            </a:r>
            <a:r>
              <a:rPr lang="ja-JP" altLang="en-US" sz="3200" b="1" dirty="0">
                <a:latin typeface="+mn-ea"/>
              </a:rPr>
              <a:t>？</a:t>
            </a:r>
            <a:endParaRPr kumimoji="1" lang="ja-JP" altLang="en-US" sz="3200" dirty="0">
              <a:latin typeface="+mn-ea"/>
            </a:endParaRPr>
          </a:p>
        </p:txBody>
      </p:sp>
      <p:pic>
        <p:nvPicPr>
          <p:cNvPr id="9" name="図 8">
            <a:extLst>
              <a:ext uri="{FF2B5EF4-FFF2-40B4-BE49-F238E27FC236}">
                <a16:creationId xmlns:a16="http://schemas.microsoft.com/office/drawing/2014/main" id="{237AA650-2367-4E29-B528-BDD9812EF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953" y="3562215"/>
            <a:ext cx="2852940" cy="2463232"/>
          </a:xfrm>
          <a:prstGeom prst="rect">
            <a:avLst/>
          </a:prstGeom>
        </p:spPr>
      </p:pic>
    </p:spTree>
    <p:extLst>
      <p:ext uri="{BB962C8B-B14F-4D97-AF65-F5344CB8AC3E}">
        <p14:creationId xmlns:p14="http://schemas.microsoft.com/office/powerpoint/2010/main" val="390029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96355" y="2724696"/>
            <a:ext cx="7388519" cy="1669687"/>
          </a:xfrm>
          <a:prstGeom prst="rect">
            <a:avLst/>
          </a:prstGeom>
          <a:solidFill>
            <a:srgbClr val="FFCC00"/>
          </a:solidFill>
          <a:ln>
            <a:solidFill>
              <a:srgbClr val="00206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r>
              <a:rPr lang="ja-JP" altLang="en-US" sz="3200" dirty="0">
                <a:solidFill>
                  <a:srgbClr val="FF0066"/>
                </a:solidFill>
                <a:latin typeface="HGP創英角ﾎﾟｯﾌﾟ体" panose="040B0A00000000000000" pitchFamily="50" charset="-128"/>
                <a:ea typeface="HGP創英角ﾎﾟｯﾌﾟ体" panose="040B0A00000000000000" pitchFamily="50" charset="-128"/>
              </a:rPr>
              <a:t>　</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反応がない</a:t>
            </a:r>
            <a:r>
              <a:rPr lang="ja-JP" altLang="en-US" sz="4400" dirty="0">
                <a:solidFill>
                  <a:srgbClr val="00206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「大変な事態」</a:t>
            </a:r>
            <a:r>
              <a:rPr lang="ja-JP" altLang="en-US" sz="3200" dirty="0">
                <a:solidFill>
                  <a:srgbClr val="002060"/>
                </a:solidFill>
                <a:latin typeface="HGP創英角ﾎﾟｯﾌﾟ体" panose="040B0A00000000000000" pitchFamily="50" charset="-128"/>
                <a:ea typeface="HGP創英角ﾎﾟｯﾌﾟ体" panose="040B0A00000000000000" pitchFamily="50" charset="-128"/>
              </a:rPr>
              <a:t>です💦</a:t>
            </a:r>
            <a:endParaRPr lang="en-US" altLang="ja-JP" sz="3200"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Font typeface="Arial"/>
              <a:buNone/>
            </a:pPr>
            <a:r>
              <a:rPr lang="ja-JP" altLang="en-US" sz="3200" dirty="0">
                <a:solidFill>
                  <a:srgbClr val="002060"/>
                </a:solidFill>
                <a:latin typeface="HGP創英角ﾎﾟｯﾌﾟ体" panose="040B0A00000000000000" pitchFamily="50" charset="-128"/>
                <a:ea typeface="HGP創英角ﾎﾟｯﾌﾟ体" panose="040B0A00000000000000" pitchFamily="50" charset="-128"/>
              </a:rPr>
              <a:t>　　　　すぐに救急車が必要</a:t>
            </a:r>
            <a:endParaRPr lang="en-US" altLang="ja-JP" sz="3200"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Font typeface="Arial"/>
              <a:buNone/>
            </a:pPr>
            <a:endParaRPr lang="en-US" altLang="ja-JP" sz="3200" dirty="0">
              <a:solidFill>
                <a:srgbClr val="00B0F0"/>
              </a:solidFill>
              <a:latin typeface="HGP創英角ﾎﾟｯﾌﾟ体" panose="040B0A00000000000000" pitchFamily="50" charset="-128"/>
              <a:ea typeface="HGP創英角ﾎﾟｯﾌﾟ体" panose="040B0A00000000000000" pitchFamily="50" charset="-128"/>
            </a:endParaRPr>
          </a:p>
          <a:p>
            <a:pPr marL="0" indent="0">
              <a:buFont typeface="Arial"/>
              <a:buNone/>
            </a:pPr>
            <a:endParaRPr lang="ja-JP" altLang="en-US" sz="2800" b="1" dirty="0"/>
          </a:p>
        </p:txBody>
      </p:sp>
      <p:sp>
        <p:nvSpPr>
          <p:cNvPr id="6" name="テキスト ボックス 5"/>
          <p:cNvSpPr txBox="1"/>
          <p:nvPr/>
        </p:nvSpPr>
        <p:spPr>
          <a:xfrm>
            <a:off x="1558277" y="1221024"/>
            <a:ext cx="9075446" cy="1015663"/>
          </a:xfrm>
          <a:prstGeom prst="rect">
            <a:avLst/>
          </a:prstGeom>
          <a:noFill/>
          <a:ln>
            <a:noFill/>
          </a:ln>
        </p:spPr>
        <p:txBody>
          <a:bodyPr wrap="square" rtlCol="0">
            <a:spAutoFit/>
          </a:bodyPr>
          <a:lstStyle/>
          <a:p>
            <a:pPr algn="ctr"/>
            <a:r>
              <a:rPr lang="en-US" altLang="ja-JP" sz="5400" dirty="0">
                <a:solidFill>
                  <a:srgbClr val="FF0066"/>
                </a:solidFill>
                <a:latin typeface="HGP創英角ﾎﾟｯﾌﾟ体" panose="040B0A00000000000000" pitchFamily="50" charset="-128"/>
                <a:ea typeface="HGP創英角ﾎﾟｯﾌﾟ体" panose="040B0A00000000000000" pitchFamily="50" charset="-128"/>
              </a:rPr>
              <a:t>119</a:t>
            </a: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番通報 ・ </a:t>
            </a:r>
            <a:r>
              <a:rPr lang="en-US" altLang="ja-JP" sz="5400" dirty="0">
                <a:solidFill>
                  <a:srgbClr val="FF0066"/>
                </a:solidFill>
                <a:latin typeface="HGP創英角ﾎﾟｯﾌﾟ体" panose="040B0A00000000000000" pitchFamily="50" charset="-128"/>
                <a:ea typeface="HGP創英角ﾎﾟｯﾌﾟ体" panose="040B0A00000000000000" pitchFamily="50" charset="-128"/>
              </a:rPr>
              <a:t>AED</a:t>
            </a: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の要請</a:t>
            </a:r>
            <a:r>
              <a:rPr lang="en-US" altLang="ja-JP" sz="6000" dirty="0">
                <a:solidFill>
                  <a:srgbClr val="FF0066"/>
                </a:solidFill>
                <a:latin typeface="HGP創英角ﾎﾟｯﾌﾟ体" panose="040B0A00000000000000" pitchFamily="50" charset="-128"/>
                <a:ea typeface="HGP創英角ﾎﾟｯﾌﾟ体" panose="040B0A00000000000000" pitchFamily="50" charset="-128"/>
              </a:rPr>
              <a:t> </a:t>
            </a:r>
          </a:p>
        </p:txBody>
      </p:sp>
      <p:sp>
        <p:nvSpPr>
          <p:cNvPr id="8" name="コンテンツ プレースホルダー 2"/>
          <p:cNvSpPr txBox="1">
            <a:spLocks/>
          </p:cNvSpPr>
          <p:nvPr/>
        </p:nvSpPr>
        <p:spPr>
          <a:xfrm>
            <a:off x="2200389" y="5777220"/>
            <a:ext cx="3431544" cy="4502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r>
              <a:rPr lang="ja-JP" altLang="en-US" sz="2000" b="1" dirty="0"/>
              <a:t> </a:t>
            </a:r>
            <a:r>
              <a:rPr lang="ja-JP" altLang="en-US" sz="2000" dirty="0">
                <a:latin typeface="HGP創英角ﾎﾟｯﾌﾟ体" panose="040B0A00000000000000" pitchFamily="50" charset="-128"/>
                <a:ea typeface="HGP創英角ﾎﾟｯﾌﾟ体" panose="040B0A00000000000000" pitchFamily="50" charset="-128"/>
              </a:rPr>
              <a:t>救急車はキャンセルできます</a:t>
            </a:r>
          </a:p>
        </p:txBody>
      </p:sp>
      <p:pic>
        <p:nvPicPr>
          <p:cNvPr id="9" name="図 8">
            <a:extLst>
              <a:ext uri="{FF2B5EF4-FFF2-40B4-BE49-F238E27FC236}">
                <a16:creationId xmlns:a16="http://schemas.microsoft.com/office/drawing/2014/main" id="{C07CA98D-F2D9-49D6-A2BF-136D5C721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5119" y="3184229"/>
            <a:ext cx="2992290" cy="2992290"/>
          </a:xfrm>
          <a:prstGeom prst="rect">
            <a:avLst/>
          </a:prstGeom>
        </p:spPr>
      </p:pic>
      <p:pic>
        <p:nvPicPr>
          <p:cNvPr id="11" name="図 10">
            <a:extLst>
              <a:ext uri="{FF2B5EF4-FFF2-40B4-BE49-F238E27FC236}">
                <a16:creationId xmlns:a16="http://schemas.microsoft.com/office/drawing/2014/main" id="{633019B6-A0D6-43DB-A0D1-17A7CCED49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543" y="4188977"/>
            <a:ext cx="1813384" cy="1813384"/>
          </a:xfrm>
          <a:prstGeom prst="rect">
            <a:avLst/>
          </a:prstGeom>
        </p:spPr>
      </p:pic>
    </p:spTree>
    <p:extLst>
      <p:ext uri="{BB962C8B-B14F-4D97-AF65-F5344CB8AC3E}">
        <p14:creationId xmlns:p14="http://schemas.microsoft.com/office/powerpoint/2010/main" val="10063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8CBFE9-7C5D-487A-9845-9426157DA5C5}"/>
              </a:ext>
            </a:extLst>
          </p:cNvPr>
          <p:cNvSpPr txBox="1"/>
          <p:nvPr/>
        </p:nvSpPr>
        <p:spPr>
          <a:xfrm>
            <a:off x="743362" y="1401204"/>
            <a:ext cx="10782026" cy="4524315"/>
          </a:xfrm>
          <a:prstGeom prst="rect">
            <a:avLst/>
          </a:prstGeom>
          <a:noFill/>
        </p:spPr>
        <p:txBody>
          <a:bodyPr wrap="square">
            <a:spAutoFit/>
          </a:bodyPr>
          <a:lstStyle/>
          <a:p>
            <a:pPr marL="0" indent="0">
              <a:buNone/>
            </a:pPr>
            <a:r>
              <a:rPr lang="ja-JP" altLang="en-US" sz="2400" dirty="0">
                <a:solidFill>
                  <a:schemeClr val="tx1"/>
                </a:solidFill>
              </a:rPr>
              <a:t>前頁の解説</a:t>
            </a:r>
            <a:endParaRPr lang="en-US" altLang="ja-JP" sz="2400" dirty="0">
              <a:solidFill>
                <a:schemeClr val="tx1"/>
              </a:solidFill>
            </a:endParaRPr>
          </a:p>
          <a:p>
            <a:pPr marL="0" indent="0">
              <a:buNone/>
            </a:pPr>
            <a:endParaRPr lang="en-US" altLang="ja-JP" sz="2400" dirty="0">
              <a:solidFill>
                <a:schemeClr val="tx1"/>
              </a:solidFill>
            </a:endParaRPr>
          </a:p>
          <a:p>
            <a:pPr marL="0" indent="0">
              <a:buNone/>
            </a:pPr>
            <a:r>
              <a:rPr lang="ja-JP" altLang="en-US" sz="2400" dirty="0">
                <a:solidFill>
                  <a:schemeClr val="tx1"/>
                </a:solidFill>
              </a:rPr>
              <a:t>　救急車の要請は、必ず</a:t>
            </a:r>
            <a:r>
              <a:rPr lang="ja-JP" altLang="en-US" sz="2400" b="1" dirty="0">
                <a:solidFill>
                  <a:srgbClr val="FF0066"/>
                </a:solidFill>
              </a:rPr>
              <a:t>現場から</a:t>
            </a:r>
            <a:r>
              <a:rPr lang="ja-JP" altLang="en-US" sz="2400" dirty="0">
                <a:solidFill>
                  <a:schemeClr val="tx1"/>
                </a:solidFill>
              </a:rPr>
              <a:t>行ってください。</a:t>
            </a:r>
            <a:endParaRPr lang="en-US" altLang="ja-JP" sz="2400" dirty="0">
              <a:solidFill>
                <a:schemeClr val="tx1"/>
              </a:solidFill>
            </a:endParaRPr>
          </a:p>
          <a:p>
            <a:pPr marL="0" indent="0">
              <a:buNone/>
            </a:pPr>
            <a:r>
              <a:rPr lang="ja-JP" altLang="en-US" sz="2400" dirty="0"/>
              <a:t>　職員室からの通報だと、状況の把握が遅れます。</a:t>
            </a:r>
            <a:endParaRPr lang="en-US" altLang="ja-JP" sz="2400" dirty="0"/>
          </a:p>
          <a:p>
            <a:pPr marL="0" indent="0">
              <a:buNone/>
            </a:pPr>
            <a:r>
              <a:rPr lang="ja-JP" altLang="en-US" sz="2400" dirty="0">
                <a:solidFill>
                  <a:schemeClr val="tx1"/>
                </a:solidFill>
              </a:rPr>
              <a:t>　救急車等から直接連絡が入ることもありますので通報した回線は空けておく必要があります。</a:t>
            </a:r>
            <a:endParaRPr lang="en-US" altLang="ja-JP" sz="2400" dirty="0">
              <a:solidFill>
                <a:schemeClr val="tx1"/>
              </a:solidFill>
            </a:endParaRPr>
          </a:p>
          <a:p>
            <a:pPr marL="0" indent="0">
              <a:buNone/>
            </a:pPr>
            <a:endParaRPr lang="en-US" altLang="ja-JP" sz="2400" dirty="0"/>
          </a:p>
          <a:p>
            <a:pPr marL="0" indent="0">
              <a:buNone/>
            </a:pPr>
            <a:r>
              <a:rPr lang="ja-JP" altLang="en-US" sz="2400" dirty="0">
                <a:solidFill>
                  <a:schemeClr val="tx1"/>
                </a:solidFill>
              </a:rPr>
              <a:t>　また、携帯電話のスピーカーモードを活用することで、口頭指導（何をすべきか指示）を受けることができます。</a:t>
            </a:r>
            <a:endParaRPr lang="en-US" altLang="ja-JP" sz="2400" dirty="0">
              <a:solidFill>
                <a:schemeClr val="tx1"/>
              </a:solidFill>
            </a:endParaRPr>
          </a:p>
          <a:p>
            <a:pPr marL="0" indent="0">
              <a:buNone/>
            </a:pPr>
            <a:endParaRPr lang="en-US" altLang="ja-JP" sz="2400" dirty="0"/>
          </a:p>
          <a:p>
            <a:pPr marL="0" indent="0">
              <a:buNone/>
            </a:pPr>
            <a:r>
              <a:rPr lang="ja-JP" altLang="en-US" sz="2400" dirty="0">
                <a:solidFill>
                  <a:schemeClr val="tx1"/>
                </a:solidFill>
              </a:rPr>
              <a:t>　日常的に携帯電話を身につけておくことが理想とされています。</a:t>
            </a:r>
            <a:endParaRPr lang="en-US" altLang="ja-JP" sz="2400" dirty="0">
              <a:solidFill>
                <a:schemeClr val="tx1"/>
              </a:solidFill>
            </a:endParaRPr>
          </a:p>
          <a:p>
            <a:endParaRPr lang="ja-JP" altLang="en-US" sz="2400" dirty="0">
              <a:solidFill>
                <a:schemeClr val="tx1"/>
              </a:solidFill>
            </a:endParaRPr>
          </a:p>
        </p:txBody>
      </p:sp>
    </p:spTree>
    <p:extLst>
      <p:ext uri="{BB962C8B-B14F-4D97-AF65-F5344CB8AC3E}">
        <p14:creationId xmlns:p14="http://schemas.microsoft.com/office/powerpoint/2010/main" val="213302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951677" y="4237815"/>
            <a:ext cx="10288645" cy="14475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None/>
            </a:pPr>
            <a:r>
              <a:rPr lang="ja-JP" altLang="en-US" sz="3200" b="1" dirty="0">
                <a:solidFill>
                  <a:srgbClr val="FF0000"/>
                </a:solidFill>
              </a:rPr>
              <a:t>　</a:t>
            </a:r>
            <a:r>
              <a:rPr lang="ja-JP" altLang="en-US" sz="2800" b="1" dirty="0">
                <a:solidFill>
                  <a:schemeClr val="tx1"/>
                </a:solidFill>
              </a:rPr>
              <a:t>児童生徒等の</a:t>
            </a:r>
            <a:r>
              <a:rPr lang="ja-JP" altLang="en-US" sz="2800" b="1" dirty="0">
                <a:solidFill>
                  <a:srgbClr val="FF0000"/>
                </a:solidFill>
              </a:rPr>
              <a:t>生命に関わる緊急事案</a:t>
            </a:r>
            <a:r>
              <a:rPr lang="ja-JP" altLang="en-US" sz="2800" b="1" dirty="0">
                <a:solidFill>
                  <a:schemeClr val="tx1"/>
                </a:solidFill>
              </a:rPr>
              <a:t>については、管理職への報告よりも</a:t>
            </a:r>
            <a:r>
              <a:rPr lang="ja-JP" altLang="en-US" sz="2800" b="1" dirty="0">
                <a:solidFill>
                  <a:srgbClr val="FF0000"/>
                </a:solidFill>
              </a:rPr>
              <a:t>救命処置を優先</a:t>
            </a:r>
            <a:r>
              <a:rPr lang="ja-JP" altLang="en-US" sz="2800" b="1" dirty="0">
                <a:solidFill>
                  <a:schemeClr val="tx1"/>
                </a:solidFill>
              </a:rPr>
              <a:t>させ</a:t>
            </a:r>
            <a:r>
              <a:rPr lang="ja-JP" altLang="en-US" sz="2800" b="1" dirty="0">
                <a:solidFill>
                  <a:srgbClr val="FF0000"/>
                </a:solidFill>
              </a:rPr>
              <a:t>迅速に対応</a:t>
            </a:r>
            <a:r>
              <a:rPr lang="ja-JP" altLang="en-US" sz="2800" b="1" dirty="0">
                <a:solidFill>
                  <a:schemeClr val="tx1"/>
                </a:solidFill>
              </a:rPr>
              <a:t>する。</a:t>
            </a:r>
            <a:endParaRPr lang="en-US" altLang="ja-JP" sz="2800" b="1" dirty="0">
              <a:solidFill>
                <a:schemeClr val="tx1"/>
              </a:solidFill>
            </a:endParaRPr>
          </a:p>
          <a:p>
            <a:pPr marL="0" indent="0">
              <a:buNone/>
            </a:pPr>
            <a:r>
              <a:rPr lang="ja-JP" altLang="en-US" sz="2000" dirty="0">
                <a:solidFill>
                  <a:schemeClr val="tx1"/>
                </a:solidFill>
              </a:rPr>
              <a:t>（平成</a:t>
            </a:r>
            <a:r>
              <a:rPr lang="en-US" altLang="ja-JP" sz="2000" dirty="0">
                <a:solidFill>
                  <a:schemeClr val="tx1"/>
                </a:solidFill>
              </a:rPr>
              <a:t>30</a:t>
            </a:r>
            <a:r>
              <a:rPr lang="ja-JP" altLang="en-US" sz="2000" dirty="0">
                <a:solidFill>
                  <a:schemeClr val="tx1"/>
                </a:solidFill>
              </a:rPr>
              <a:t>年</a:t>
            </a:r>
            <a:r>
              <a:rPr lang="en-US" altLang="ja-JP" sz="2000" dirty="0">
                <a:solidFill>
                  <a:schemeClr val="tx1"/>
                </a:solidFill>
              </a:rPr>
              <a:t> </a:t>
            </a:r>
            <a:r>
              <a:rPr lang="ja-JP" altLang="en-US" sz="2000" dirty="0">
                <a:solidFill>
                  <a:schemeClr val="tx1"/>
                </a:solidFill>
              </a:rPr>
              <a:t>文部科学省 </a:t>
            </a:r>
            <a:r>
              <a:rPr lang="ja-JP" altLang="en-US" sz="2000" dirty="0"/>
              <a:t>学校の危機管理マニュアル作成の手引　</a:t>
            </a:r>
            <a:r>
              <a:rPr lang="en-US" altLang="ja-JP" sz="2000" dirty="0"/>
              <a:t>P</a:t>
            </a:r>
            <a:r>
              <a:rPr lang="en-US" altLang="ja-JP" sz="2000" dirty="0">
                <a:solidFill>
                  <a:schemeClr val="tx1"/>
                </a:solidFill>
              </a:rPr>
              <a:t>.19</a:t>
            </a:r>
            <a:r>
              <a:rPr lang="ja-JP" altLang="en-US" sz="2000" dirty="0">
                <a:solidFill>
                  <a:schemeClr val="tx1"/>
                </a:solidFill>
              </a:rPr>
              <a:t>より）</a:t>
            </a:r>
            <a:endParaRPr lang="en-US" altLang="ja-JP" dirty="0">
              <a:solidFill>
                <a:schemeClr val="tx1"/>
              </a:solidFill>
            </a:endParaRPr>
          </a:p>
        </p:txBody>
      </p:sp>
      <p:sp>
        <p:nvSpPr>
          <p:cNvPr id="7" name="コンテンツ プレースホルダー 2">
            <a:extLst>
              <a:ext uri="{FF2B5EF4-FFF2-40B4-BE49-F238E27FC236}">
                <a16:creationId xmlns:a16="http://schemas.microsoft.com/office/drawing/2014/main" id="{D0521629-0F7B-41AC-8B98-F6FD3FE15C82}"/>
              </a:ext>
            </a:extLst>
          </p:cNvPr>
          <p:cNvSpPr txBox="1">
            <a:spLocks/>
          </p:cNvSpPr>
          <p:nvPr/>
        </p:nvSpPr>
        <p:spPr>
          <a:xfrm>
            <a:off x="1117852" y="1172603"/>
            <a:ext cx="7806842" cy="2759149"/>
          </a:xfrm>
          <a:prstGeom prst="rect">
            <a:avLst/>
          </a:prstGeom>
          <a:solidFill>
            <a:schemeClr val="accent3">
              <a:lumMod val="60000"/>
              <a:lumOff val="40000"/>
            </a:schemeClr>
          </a:solid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altLang="ja-JP" sz="2800" b="1" dirty="0">
              <a:latin typeface="+mn-ea"/>
              <a:ea typeface="$ＪＳゴシック" panose="04030B090D0B02020403" pitchFamily="17" charset="-128"/>
            </a:endParaRPr>
          </a:p>
          <a:p>
            <a:pPr marL="0" indent="0">
              <a:buFont typeface="Arial"/>
              <a:buNone/>
            </a:pPr>
            <a:r>
              <a:rPr lang="ja-JP" altLang="en-US" sz="2800" b="1" dirty="0">
                <a:latin typeface="+mn-ea"/>
                <a:ea typeface="$ＪＳゴシック" panose="04030B090D0B02020403" pitchFamily="17" charset="-128"/>
              </a:rPr>
              <a:t> </a:t>
            </a:r>
            <a:r>
              <a:rPr lang="en-US" altLang="ja-JP" sz="3200" b="1" dirty="0">
                <a:latin typeface="+mn-ea"/>
              </a:rPr>
              <a:t>119</a:t>
            </a:r>
            <a:r>
              <a:rPr lang="ja-JP" altLang="en-US" sz="2800" b="1" dirty="0">
                <a:latin typeface="+mn-ea"/>
              </a:rPr>
              <a:t>番通報は、</a:t>
            </a:r>
            <a:r>
              <a:rPr lang="en-US" altLang="ja-JP" sz="2800" b="1" dirty="0">
                <a:latin typeface="+mn-ea"/>
              </a:rPr>
              <a:t>(</a:t>
            </a:r>
            <a:r>
              <a:rPr lang="ja-JP" altLang="en-US" sz="2800" b="1" dirty="0">
                <a:latin typeface="+mn-ea"/>
              </a:rPr>
              <a:t>　　　　　　　　</a:t>
            </a:r>
            <a:r>
              <a:rPr lang="en-US" altLang="ja-JP" sz="2800" b="1" dirty="0">
                <a:latin typeface="+mn-ea"/>
              </a:rPr>
              <a:t>)</a:t>
            </a:r>
            <a:r>
              <a:rPr lang="ja-JP" altLang="en-US" sz="2800" b="1" dirty="0">
                <a:latin typeface="+mn-ea"/>
              </a:rPr>
              <a:t>から</a:t>
            </a:r>
            <a:endParaRPr lang="en-US" altLang="ja-JP" sz="2800" b="1" dirty="0">
              <a:latin typeface="+mn-ea"/>
            </a:endParaRPr>
          </a:p>
          <a:p>
            <a:pPr marL="0" indent="0">
              <a:buFont typeface="Arial"/>
              <a:buNone/>
            </a:pPr>
            <a:endParaRPr lang="en-US" altLang="ja-JP" sz="2800" b="1" dirty="0">
              <a:latin typeface="+mn-ea"/>
            </a:endParaRPr>
          </a:p>
          <a:p>
            <a:pPr marL="0" indent="0">
              <a:buFont typeface="Arial"/>
              <a:buNone/>
            </a:pPr>
            <a:r>
              <a:rPr lang="en-US" altLang="ja-JP" sz="2800" b="1" dirty="0">
                <a:latin typeface="+mn-ea"/>
              </a:rPr>
              <a:t>(</a:t>
            </a:r>
            <a:r>
              <a:rPr lang="ja-JP" altLang="en-US" sz="2800" b="1" dirty="0">
                <a:latin typeface="+mn-ea"/>
              </a:rPr>
              <a:t>　　　　　　　　　　</a:t>
            </a:r>
            <a:r>
              <a:rPr lang="en-US" altLang="ja-JP" sz="2800" b="1" dirty="0">
                <a:latin typeface="+mn-ea"/>
              </a:rPr>
              <a:t>)</a:t>
            </a:r>
            <a:r>
              <a:rPr lang="ja-JP" altLang="en-US" sz="2800" b="1" dirty="0">
                <a:latin typeface="+mn-ea"/>
              </a:rPr>
              <a:t>を使って通報します。</a:t>
            </a:r>
            <a:endParaRPr lang="en-US" altLang="ja-JP" sz="3600" dirty="0">
              <a:latin typeface="+mn-ea"/>
            </a:endParaRPr>
          </a:p>
        </p:txBody>
      </p:sp>
      <p:sp>
        <p:nvSpPr>
          <p:cNvPr id="5" name="テキスト ボックス 4"/>
          <p:cNvSpPr txBox="1"/>
          <p:nvPr/>
        </p:nvSpPr>
        <p:spPr>
          <a:xfrm>
            <a:off x="1716223" y="2914958"/>
            <a:ext cx="2950325" cy="769441"/>
          </a:xfrm>
          <a:prstGeom prst="rect">
            <a:avLst/>
          </a:prstGeom>
          <a:solidFill>
            <a:srgbClr val="FFCC00"/>
          </a:solidFill>
          <a:ln>
            <a:solidFill>
              <a:schemeClr val="bg1"/>
            </a:solidFill>
          </a:ln>
        </p:spPr>
        <p:txBody>
          <a:bodyPr wrap="square" rtlCol="0">
            <a:spAutoFit/>
          </a:bodyPr>
          <a:lstStyle/>
          <a:p>
            <a:pPr algn="ctr"/>
            <a:r>
              <a:rPr lang="ja-JP" altLang="en-US" sz="4400" dirty="0">
                <a:solidFill>
                  <a:srgbClr val="002060"/>
                </a:solidFill>
                <a:latin typeface="HGP創英角ﾎﾟｯﾌﾟ体" panose="040B0A00000000000000" pitchFamily="50" charset="-128"/>
                <a:ea typeface="HGP創英角ﾎﾟｯﾌﾟ体" panose="040B0A00000000000000" pitchFamily="50" charset="-128"/>
              </a:rPr>
              <a:t>携帯電話</a:t>
            </a:r>
            <a:r>
              <a:rPr lang="ja-JP" altLang="en-US" sz="4400" b="1" dirty="0">
                <a:solidFill>
                  <a:srgbClr val="FF0066"/>
                </a:solidFill>
              </a:rPr>
              <a:t>　</a:t>
            </a:r>
            <a:endParaRPr lang="ja-JP" altLang="en-US" sz="4400" b="1" dirty="0"/>
          </a:p>
        </p:txBody>
      </p:sp>
      <p:sp>
        <p:nvSpPr>
          <p:cNvPr id="2" name="テキスト ボックス 1"/>
          <p:cNvSpPr txBox="1"/>
          <p:nvPr/>
        </p:nvSpPr>
        <p:spPr>
          <a:xfrm>
            <a:off x="4362408" y="1675355"/>
            <a:ext cx="2431474" cy="769441"/>
          </a:xfrm>
          <a:prstGeom prst="rect">
            <a:avLst/>
          </a:prstGeom>
          <a:solidFill>
            <a:srgbClr val="FFCC00"/>
          </a:solidFill>
          <a:ln>
            <a:solidFill>
              <a:schemeClr val="bg1"/>
            </a:solidFill>
          </a:ln>
        </p:spPr>
        <p:txBody>
          <a:bodyPr wrap="square" rtlCol="0">
            <a:spAutoFit/>
          </a:bodyPr>
          <a:lstStyle/>
          <a:p>
            <a:pPr algn="ctr"/>
            <a:r>
              <a:rPr lang="ja-JP" altLang="en-US" sz="4400" dirty="0">
                <a:solidFill>
                  <a:srgbClr val="002060"/>
                </a:solidFill>
                <a:latin typeface="HGP創英角ﾎﾟｯﾌﾟ体" panose="040B0A00000000000000" pitchFamily="50" charset="-128"/>
                <a:ea typeface="HGP創英角ﾎﾟｯﾌﾟ体" panose="040B0A00000000000000" pitchFamily="50" charset="-128"/>
              </a:rPr>
              <a:t>現 場</a:t>
            </a:r>
            <a:r>
              <a:rPr lang="ja-JP" altLang="en-US" sz="4400" b="1" dirty="0">
                <a:solidFill>
                  <a:srgbClr val="FF0066"/>
                </a:solidFill>
              </a:rPr>
              <a:t>　</a:t>
            </a:r>
            <a:endParaRPr lang="ja-JP" altLang="en-US" sz="4400" b="1" dirty="0"/>
          </a:p>
        </p:txBody>
      </p:sp>
      <p:pic>
        <p:nvPicPr>
          <p:cNvPr id="6" name="図 5">
            <a:extLst>
              <a:ext uri="{FF2B5EF4-FFF2-40B4-BE49-F238E27FC236}">
                <a16:creationId xmlns:a16="http://schemas.microsoft.com/office/drawing/2014/main" id="{17763E68-2C78-40B7-8D9B-B234FE982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8567" y="1336057"/>
            <a:ext cx="2413206" cy="2413206"/>
          </a:xfrm>
          <a:prstGeom prst="rect">
            <a:avLst/>
          </a:prstGeom>
        </p:spPr>
      </p:pic>
    </p:spTree>
    <p:extLst>
      <p:ext uri="{BB962C8B-B14F-4D97-AF65-F5344CB8AC3E}">
        <p14:creationId xmlns:p14="http://schemas.microsoft.com/office/powerpoint/2010/main" val="1477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8CBFE9-7C5D-487A-9845-9426157DA5C5}"/>
              </a:ext>
            </a:extLst>
          </p:cNvPr>
          <p:cNvSpPr txBox="1"/>
          <p:nvPr/>
        </p:nvSpPr>
        <p:spPr>
          <a:xfrm>
            <a:off x="879315" y="526274"/>
            <a:ext cx="10692121" cy="5632311"/>
          </a:xfrm>
          <a:prstGeom prst="rect">
            <a:avLst/>
          </a:prstGeom>
          <a:noFill/>
        </p:spPr>
        <p:txBody>
          <a:bodyPr wrap="square">
            <a:spAutoFit/>
          </a:bodyPr>
          <a:lstStyle/>
          <a:p>
            <a:pPr marL="0" indent="0">
              <a:buNone/>
            </a:pPr>
            <a:r>
              <a:rPr lang="ja-JP" altLang="en-US" sz="2400" dirty="0">
                <a:solidFill>
                  <a:schemeClr val="tx1"/>
                </a:solidFill>
              </a:rPr>
              <a:t>前頁の解説</a:t>
            </a:r>
            <a:endParaRPr lang="en-US" altLang="ja-JP" sz="2400" dirty="0">
              <a:solidFill>
                <a:schemeClr val="tx1"/>
              </a:solidFill>
            </a:endParaRPr>
          </a:p>
          <a:p>
            <a:pPr marL="0" indent="0">
              <a:buNone/>
            </a:pPr>
            <a:endParaRPr lang="en-US" altLang="ja-JP" sz="2400" dirty="0">
              <a:solidFill>
                <a:schemeClr val="tx1"/>
              </a:solidFill>
            </a:endParaRPr>
          </a:p>
          <a:p>
            <a:pPr marL="0" indent="0">
              <a:buNone/>
            </a:pPr>
            <a:r>
              <a:rPr lang="ja-JP" altLang="en-US" sz="2400" dirty="0">
                <a:solidFill>
                  <a:schemeClr val="tx1"/>
                </a:solidFill>
              </a:rPr>
              <a:t>茨城県　学校保健・学校安全管理の手引き（四訂版　平成</a:t>
            </a:r>
            <a:r>
              <a:rPr lang="en-US" altLang="ja-JP" sz="2400" dirty="0">
                <a:solidFill>
                  <a:schemeClr val="tx1"/>
                </a:solidFill>
              </a:rPr>
              <a:t>24</a:t>
            </a:r>
            <a:r>
              <a:rPr lang="ja-JP" altLang="en-US" sz="2400" dirty="0">
                <a:solidFill>
                  <a:schemeClr val="tx1"/>
                </a:solidFill>
              </a:rPr>
              <a:t>年</a:t>
            </a:r>
            <a:r>
              <a:rPr lang="en-US" altLang="ja-JP" sz="2400" dirty="0">
                <a:solidFill>
                  <a:schemeClr val="tx1"/>
                </a:solidFill>
              </a:rPr>
              <a:t>10</a:t>
            </a:r>
            <a:r>
              <a:rPr lang="ja-JP" altLang="en-US" sz="2400" dirty="0">
                <a:solidFill>
                  <a:schemeClr val="tx1"/>
                </a:solidFill>
              </a:rPr>
              <a:t>月）</a:t>
            </a:r>
            <a:endParaRPr lang="en-US" altLang="ja-JP" sz="2400" dirty="0">
              <a:solidFill>
                <a:schemeClr val="tx1"/>
              </a:solidFill>
            </a:endParaRPr>
          </a:p>
          <a:p>
            <a:r>
              <a:rPr lang="ja-JP" altLang="en-US" sz="2400" dirty="0"/>
              <a:t>第</a:t>
            </a:r>
            <a:r>
              <a:rPr lang="en-US" altLang="ja-JP" sz="2400" dirty="0"/>
              <a:t>9</a:t>
            </a:r>
            <a:r>
              <a:rPr lang="ja-JP" altLang="en-US" sz="2400" dirty="0"/>
              <a:t>節の救急処置　</a:t>
            </a:r>
            <a:r>
              <a:rPr lang="en-US" altLang="ja-JP" sz="2400" dirty="0"/>
              <a:t>P.198</a:t>
            </a:r>
            <a:r>
              <a:rPr lang="ja-JP" altLang="en-US" sz="1200" dirty="0"/>
              <a:t>　</a:t>
            </a:r>
            <a:r>
              <a:rPr lang="en-US" altLang="ja-JP" sz="1200" dirty="0"/>
              <a:t>https://www.edu.pref.ibaraki.jp/board/gakkou/karada/hoken/tebiki/syou/2-9.pdf</a:t>
            </a:r>
            <a:endParaRPr lang="en-US" altLang="ja-JP" sz="2400" dirty="0"/>
          </a:p>
          <a:p>
            <a:r>
              <a:rPr lang="ja-JP" altLang="en-US" sz="2400" dirty="0"/>
              <a:t>「</a:t>
            </a:r>
            <a:r>
              <a:rPr lang="ja-JP" altLang="en-US" sz="2400" dirty="0">
                <a:solidFill>
                  <a:schemeClr val="tx1"/>
                </a:solidFill>
              </a:rPr>
              <a:t>緊急時の連絡体制と連絡方法」に関する記載で、「医療機関への移送や救急車の要請については</a:t>
            </a:r>
            <a:r>
              <a:rPr lang="ja-JP" altLang="en-US" sz="1600" dirty="0">
                <a:solidFill>
                  <a:schemeClr val="tx1"/>
                </a:solidFill>
              </a:rPr>
              <a:t>（中略）</a:t>
            </a:r>
            <a:r>
              <a:rPr lang="ja-JP" altLang="en-US" sz="2400" dirty="0">
                <a:solidFill>
                  <a:schemeClr val="tx1"/>
                </a:solidFill>
              </a:rPr>
              <a:t>校長が決定する」とあるが</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令和２年度学校保健指導者研修会において、茨城県教育委員会より</a:t>
            </a:r>
            <a:endParaRPr lang="en-US" altLang="ja-JP" sz="2400" dirty="0">
              <a:solidFill>
                <a:schemeClr val="tx1"/>
              </a:solidFill>
            </a:endParaRPr>
          </a:p>
          <a:p>
            <a:endParaRPr lang="en-US" altLang="ja-JP" sz="2400" dirty="0">
              <a:solidFill>
                <a:schemeClr val="tx1"/>
              </a:solidFill>
            </a:endParaRPr>
          </a:p>
          <a:p>
            <a:r>
              <a:rPr lang="ja-JP" altLang="en-US" sz="2400" dirty="0"/>
              <a:t>　</a:t>
            </a:r>
            <a:r>
              <a:rPr lang="ja-JP" altLang="en-US" sz="2400" dirty="0">
                <a:solidFill>
                  <a:schemeClr val="tx1"/>
                </a:solidFill>
              </a:rPr>
              <a:t>生命に関わる緊急時は</a:t>
            </a:r>
            <a:r>
              <a:rPr lang="ja-JP" altLang="en-US" sz="2400" dirty="0">
                <a:solidFill>
                  <a:srgbClr val="FF0066"/>
                </a:solidFill>
              </a:rPr>
              <a:t>校長の判断を待つ猶予はない</a:t>
            </a:r>
            <a:r>
              <a:rPr lang="ja-JP" altLang="en-US" sz="2400" dirty="0">
                <a:solidFill>
                  <a:schemeClr val="tx1"/>
                </a:solidFill>
              </a:rPr>
              <a:t>ので、躊躇することなくその場に居合わせた</a:t>
            </a:r>
            <a:r>
              <a:rPr lang="ja-JP" altLang="en-US" sz="2400" dirty="0">
                <a:solidFill>
                  <a:srgbClr val="FF0066"/>
                </a:solidFill>
              </a:rPr>
              <a:t>各教職員の判断で救急車の要請</a:t>
            </a:r>
            <a:r>
              <a:rPr lang="ja-JP" altLang="en-US" sz="2400" dirty="0">
                <a:solidFill>
                  <a:schemeClr val="tx1"/>
                </a:solidFill>
              </a:rPr>
              <a:t>を行うこと</a:t>
            </a:r>
            <a:endParaRPr lang="en-US" altLang="ja-JP" sz="2400" dirty="0">
              <a:solidFill>
                <a:schemeClr val="tx1"/>
              </a:solidFill>
            </a:endParaRPr>
          </a:p>
          <a:p>
            <a:endParaRPr lang="en-US" altLang="ja-JP" sz="2400" dirty="0"/>
          </a:p>
          <a:p>
            <a:r>
              <a:rPr lang="ja-JP" altLang="en-US" sz="2400" dirty="0">
                <a:solidFill>
                  <a:schemeClr val="tx1"/>
                </a:solidFill>
              </a:rPr>
              <a:t>という内容に訂正するよう指導がありました。</a:t>
            </a:r>
            <a:endParaRPr lang="en-US" altLang="ja-JP" sz="2400" dirty="0">
              <a:solidFill>
                <a:schemeClr val="tx1"/>
              </a:solidFill>
            </a:endParaRPr>
          </a:p>
          <a:p>
            <a:endParaRPr lang="en-US" altLang="ja-JP" sz="2400" dirty="0"/>
          </a:p>
          <a:p>
            <a:r>
              <a:rPr lang="ja-JP" altLang="en-US" sz="2400" dirty="0">
                <a:solidFill>
                  <a:srgbClr val="00B0F0"/>
                </a:solidFill>
              </a:rPr>
              <a:t>各学校のマニュアル</a:t>
            </a:r>
            <a:r>
              <a:rPr lang="ja-JP" altLang="en-US" sz="2400" dirty="0">
                <a:solidFill>
                  <a:schemeClr val="tx1"/>
                </a:solidFill>
              </a:rPr>
              <a:t>についても内容の確認をされますことをお勧めします。</a:t>
            </a:r>
          </a:p>
        </p:txBody>
      </p:sp>
      <p:sp>
        <p:nvSpPr>
          <p:cNvPr id="3" name="テキスト ボックス 2">
            <a:extLst>
              <a:ext uri="{FF2B5EF4-FFF2-40B4-BE49-F238E27FC236}">
                <a16:creationId xmlns:a16="http://schemas.microsoft.com/office/drawing/2014/main" id="{E0D7B09D-8B2D-468B-B9EE-A7319FEBCB86}"/>
              </a:ext>
            </a:extLst>
          </p:cNvPr>
          <p:cNvSpPr txBox="1"/>
          <p:nvPr/>
        </p:nvSpPr>
        <p:spPr>
          <a:xfrm>
            <a:off x="879315" y="3545766"/>
            <a:ext cx="10567131" cy="1368311"/>
          </a:xfrm>
          <a:prstGeom prst="rect">
            <a:avLst/>
          </a:prstGeom>
          <a:noFill/>
          <a:ln w="28575">
            <a:solidFill>
              <a:schemeClr val="tx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39006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966787" y="1823243"/>
            <a:ext cx="10258425" cy="3617107"/>
          </a:xfrm>
          <a:solidFill>
            <a:schemeClr val="accent3">
              <a:lumMod val="60000"/>
              <a:lumOff val="40000"/>
            </a:schemeClr>
          </a:solidFill>
        </p:spPr>
        <p:txBody>
          <a:bodyPr>
            <a:noAutofit/>
          </a:bodyPr>
          <a:lstStyle/>
          <a:p>
            <a:pPr marL="0" indent="0">
              <a:buNone/>
            </a:pPr>
            <a:endParaRPr lang="en-US" altLang="ja-JP" sz="2800" b="1" dirty="0">
              <a:latin typeface="+mn-ea"/>
            </a:endParaRPr>
          </a:p>
          <a:p>
            <a:pPr marL="0" indent="0">
              <a:buNone/>
            </a:pPr>
            <a:r>
              <a:rPr lang="ja-JP" altLang="en-US" sz="3200" b="1" dirty="0">
                <a:latin typeface="+mn-ea"/>
              </a:rPr>
              <a:t>　小学生（児童）に</a:t>
            </a:r>
            <a:r>
              <a:rPr lang="en-US" altLang="ja-JP" sz="3200" b="1" dirty="0">
                <a:latin typeface="+mn-ea"/>
              </a:rPr>
              <a:t>AED</a:t>
            </a:r>
            <a:r>
              <a:rPr lang="ja-JP" altLang="en-US" sz="3200" b="1" dirty="0">
                <a:latin typeface="+mn-ea"/>
              </a:rPr>
              <a:t>を使うときは、</a:t>
            </a:r>
            <a:endParaRPr lang="en-US" altLang="ja-JP" sz="3200" b="1" dirty="0">
              <a:latin typeface="+mn-ea"/>
            </a:endParaRPr>
          </a:p>
          <a:p>
            <a:pPr marL="0" indent="0">
              <a:buNone/>
            </a:pPr>
            <a:r>
              <a:rPr lang="ja-JP" altLang="en-US" sz="3200" b="1" dirty="0">
                <a:latin typeface="+mn-ea"/>
              </a:rPr>
              <a:t>　どちらを使用しますか？</a:t>
            </a:r>
            <a:endParaRPr lang="en-US" altLang="ja-JP" sz="3200" b="1" dirty="0">
              <a:latin typeface="+mn-ea"/>
            </a:endParaRPr>
          </a:p>
          <a:p>
            <a:pPr marL="0" indent="0" algn="ctr">
              <a:buNone/>
            </a:pPr>
            <a:endParaRPr kumimoji="1" lang="en-US" altLang="ja-JP" sz="3600" b="1" dirty="0">
              <a:latin typeface="+mn-ea"/>
            </a:endParaRPr>
          </a:p>
          <a:p>
            <a:pPr marL="0" indent="0" algn="ctr">
              <a:buNone/>
            </a:pPr>
            <a:r>
              <a:rPr kumimoji="1" lang="ja-JP" altLang="en-US" sz="3600" b="1" dirty="0">
                <a:latin typeface="+mn-ea"/>
              </a:rPr>
              <a:t>「</a:t>
            </a:r>
            <a:r>
              <a:rPr lang="ja-JP" altLang="en-US" sz="3600" b="1" dirty="0">
                <a:latin typeface="+mn-ea"/>
              </a:rPr>
              <a:t>成人用</a:t>
            </a:r>
            <a:r>
              <a:rPr kumimoji="1" lang="ja-JP" altLang="en-US" sz="3600" b="1" dirty="0">
                <a:latin typeface="+mn-ea"/>
              </a:rPr>
              <a:t>」 </a:t>
            </a:r>
            <a:r>
              <a:rPr kumimoji="1" lang="en-US" altLang="ja-JP" sz="3200" b="1" dirty="0">
                <a:latin typeface="+mn-ea"/>
              </a:rPr>
              <a:t>OR </a:t>
            </a:r>
            <a:r>
              <a:rPr kumimoji="1" lang="ja-JP" altLang="en-US" sz="3600" b="1" dirty="0">
                <a:latin typeface="+mn-ea"/>
              </a:rPr>
              <a:t>「小児用」　</a:t>
            </a:r>
            <a:endParaRPr kumimoji="1" lang="ja-JP" altLang="en-US" sz="3600" dirty="0">
              <a:latin typeface="+mn-ea"/>
            </a:endParaRPr>
          </a:p>
        </p:txBody>
      </p:sp>
      <p:sp>
        <p:nvSpPr>
          <p:cNvPr id="2" name="AutoShape 2" descr="小児用電極パッドと成人・小児切り替えスイッ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68302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299129" y="1962258"/>
            <a:ext cx="9593743" cy="8172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r>
              <a:rPr lang="ja-JP" altLang="en-US" sz="4400" dirty="0">
                <a:solidFill>
                  <a:srgbClr val="FF0066"/>
                </a:solidFill>
                <a:latin typeface="HGP創英角ﾎﾟｯﾌﾟ体" panose="040B0A00000000000000" pitchFamily="50" charset="-128"/>
                <a:ea typeface="HGP創英角ﾎﾟｯﾌﾟ体" panose="040B0A00000000000000" pitchFamily="50" charset="-128"/>
              </a:rPr>
              <a:t>小学生以上は、</a:t>
            </a: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「成人用」</a:t>
            </a:r>
            <a:r>
              <a:rPr lang="ja-JP" altLang="en-US" sz="4400" dirty="0">
                <a:solidFill>
                  <a:srgbClr val="FF0066"/>
                </a:solidFill>
                <a:latin typeface="HGP創英角ﾎﾟｯﾌﾟ体" panose="040B0A00000000000000" pitchFamily="50" charset="-128"/>
                <a:ea typeface="HGP創英角ﾎﾟｯﾌﾟ体" panose="040B0A00000000000000" pitchFamily="50" charset="-128"/>
              </a:rPr>
              <a:t>を使います</a:t>
            </a:r>
          </a:p>
        </p:txBody>
      </p:sp>
      <p:sp>
        <p:nvSpPr>
          <p:cNvPr id="2" name="AutoShape 2" descr="小児用電極パッドと成人・小児切り替えスイッ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コンテンツ プレースホルダー 2">
            <a:extLst>
              <a:ext uri="{FF2B5EF4-FFF2-40B4-BE49-F238E27FC236}">
                <a16:creationId xmlns:a16="http://schemas.microsoft.com/office/drawing/2014/main" id="{AE54F5FF-524D-44CB-A497-56576EC163A7}"/>
              </a:ext>
            </a:extLst>
          </p:cNvPr>
          <p:cNvSpPr txBox="1">
            <a:spLocks/>
          </p:cNvSpPr>
          <p:nvPr/>
        </p:nvSpPr>
        <p:spPr>
          <a:xfrm>
            <a:off x="776980" y="3206064"/>
            <a:ext cx="10768868" cy="301185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順次、</a:t>
            </a:r>
            <a:r>
              <a:rPr lang="en-US" altLang="ja-JP" sz="3200" dirty="0">
                <a:solidFill>
                  <a:schemeClr val="tx1"/>
                </a:solidFill>
                <a:latin typeface="HGP創英角ﾎﾟｯﾌﾟ体" panose="040B0A00000000000000" pitchFamily="50" charset="-128"/>
                <a:ea typeface="HGP創英角ﾎﾟｯﾌﾟ体" panose="040B0A00000000000000" pitchFamily="50" charset="-128"/>
              </a:rPr>
              <a:t>AED</a:t>
            </a: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の表示が</a:t>
            </a:r>
            <a:endParaRPr lang="en-US" altLang="ja-JP" sz="3200" dirty="0">
              <a:solidFill>
                <a:schemeClr val="tx1"/>
              </a:solidFill>
              <a:latin typeface="HGP創英角ﾎﾟｯﾌﾟ体" panose="040B0A00000000000000" pitchFamily="50" charset="-128"/>
              <a:ea typeface="HGP創英角ﾎﾟｯﾌﾟ体" panose="040B0A00000000000000" pitchFamily="50" charset="-128"/>
            </a:endParaRPr>
          </a:p>
          <a:p>
            <a:pPr marL="0" indent="0" algn="ctr">
              <a:buFont typeface="Arial"/>
              <a:buNone/>
            </a:pP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「小児用」→「未就学児用」</a:t>
            </a:r>
            <a:endParaRPr lang="en-US" altLang="ja-JP" sz="3200" dirty="0">
              <a:solidFill>
                <a:schemeClr val="tx1"/>
              </a:solidFill>
              <a:latin typeface="HGP創英角ﾎﾟｯﾌﾟ体" panose="040B0A00000000000000" pitchFamily="50" charset="-128"/>
              <a:ea typeface="HGP創英角ﾎﾟｯﾌﾟ体" panose="040B0A00000000000000" pitchFamily="50" charset="-128"/>
            </a:endParaRPr>
          </a:p>
          <a:p>
            <a:pPr marL="0" indent="0" algn="ctr">
              <a:buNone/>
            </a:pP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「成人用」→「小学生から大人」</a:t>
            </a:r>
          </a:p>
          <a:p>
            <a:pPr marL="0" indent="0" algn="ctr">
              <a:buFont typeface="Arial"/>
              <a:buNone/>
            </a:pP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に変更されます。</a:t>
            </a:r>
          </a:p>
        </p:txBody>
      </p:sp>
      <p:sp>
        <p:nvSpPr>
          <p:cNvPr id="3" name="コンテンツ プレースホルダー 2">
            <a:extLst>
              <a:ext uri="{FF2B5EF4-FFF2-40B4-BE49-F238E27FC236}">
                <a16:creationId xmlns:a16="http://schemas.microsoft.com/office/drawing/2014/main" id="{591A17F7-D436-EB92-A86C-BB4E8BFF615F}"/>
              </a:ext>
            </a:extLst>
          </p:cNvPr>
          <p:cNvSpPr txBox="1">
            <a:spLocks/>
          </p:cNvSpPr>
          <p:nvPr/>
        </p:nvSpPr>
        <p:spPr>
          <a:xfrm>
            <a:off x="951548" y="4449871"/>
            <a:ext cx="10768868" cy="8172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endParaRPr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444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962D2BF-1502-E978-7F4D-81EB10396DA6}"/>
              </a:ext>
            </a:extLst>
          </p:cNvPr>
          <p:cNvSpPr txBox="1"/>
          <p:nvPr/>
        </p:nvSpPr>
        <p:spPr>
          <a:xfrm>
            <a:off x="996036" y="1582340"/>
            <a:ext cx="10472064" cy="3970318"/>
          </a:xfrm>
          <a:prstGeom prst="rect">
            <a:avLst/>
          </a:prstGeom>
          <a:noFill/>
        </p:spPr>
        <p:txBody>
          <a:bodyPr wrap="square" rtlCol="0">
            <a:spAutoFit/>
          </a:bodyPr>
          <a:lstStyle/>
          <a:p>
            <a:r>
              <a:rPr kumimoji="1" lang="en-US" altLang="ja-JP" dirty="0">
                <a:latin typeface="+mn-ea"/>
              </a:rPr>
              <a:t>《</a:t>
            </a:r>
            <a:r>
              <a:rPr kumimoji="1" lang="ja-JP" altLang="en-US" dirty="0">
                <a:latin typeface="+mn-ea"/>
              </a:rPr>
              <a:t>参考となる資料</a:t>
            </a:r>
            <a:r>
              <a:rPr kumimoji="1" lang="en-US" altLang="ja-JP" dirty="0">
                <a:latin typeface="+mn-ea"/>
              </a:rPr>
              <a:t>》 </a:t>
            </a:r>
          </a:p>
          <a:p>
            <a:endParaRPr kumimoji="1" lang="en-US" altLang="ja-JP" dirty="0">
              <a:latin typeface="+mn-ea"/>
            </a:endParaRPr>
          </a:p>
          <a:p>
            <a:endParaRPr kumimoji="1" lang="en-US" altLang="ja-JP" dirty="0">
              <a:latin typeface="+mn-ea"/>
            </a:endParaRPr>
          </a:p>
          <a:p>
            <a:r>
              <a:rPr lang="ja-JP" altLang="en-US" dirty="0">
                <a:latin typeface="+mn-ea"/>
              </a:rPr>
              <a:t>・</a:t>
            </a:r>
            <a:r>
              <a:rPr kumimoji="1" lang="ja-JP" altLang="en-US" dirty="0">
                <a:latin typeface="+mn-ea"/>
              </a:rPr>
              <a:t>公益財団法人日本ＡＥＤ財団 「学校での緊急時対応計画：</a:t>
            </a:r>
            <a:r>
              <a:rPr kumimoji="1" lang="en-US" altLang="ja-JP" dirty="0">
                <a:latin typeface="+mn-ea"/>
              </a:rPr>
              <a:t>EAP</a:t>
            </a:r>
            <a:r>
              <a:rPr kumimoji="1" lang="ja-JP" altLang="en-US" dirty="0">
                <a:latin typeface="+mn-ea"/>
              </a:rPr>
              <a:t>」</a:t>
            </a:r>
          </a:p>
          <a:p>
            <a:r>
              <a:rPr kumimoji="1" lang="ja-JP" altLang="en-US" dirty="0">
                <a:latin typeface="+mn-ea"/>
              </a:rPr>
              <a:t>　</a:t>
            </a:r>
            <a:r>
              <a:rPr kumimoji="1" lang="en-US" altLang="ja-JP" dirty="0">
                <a:latin typeface="+mn-ea"/>
                <a:hlinkClick r:id="rId2"/>
              </a:rPr>
              <a:t>https://aed-zaidan.jp/user/media/aed-zaidan/files/download/School_EAP.pdf</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・さいたま市</a:t>
            </a:r>
            <a:r>
              <a:rPr lang="ja-JP" altLang="en-US" i="0" dirty="0">
                <a:solidFill>
                  <a:srgbClr val="444444"/>
                </a:solidFill>
                <a:effectLst/>
                <a:latin typeface="+mn-ea"/>
              </a:rPr>
              <a:t>「体育活動時等における事故対応テキスト～</a:t>
            </a:r>
            <a:r>
              <a:rPr lang="en-US" altLang="ja-JP" i="0" dirty="0">
                <a:solidFill>
                  <a:srgbClr val="444444"/>
                </a:solidFill>
                <a:effectLst/>
                <a:latin typeface="+mn-ea"/>
              </a:rPr>
              <a:t>ASUKA</a:t>
            </a:r>
            <a:r>
              <a:rPr lang="ja-JP" altLang="en-US" i="0" dirty="0">
                <a:solidFill>
                  <a:srgbClr val="444444"/>
                </a:solidFill>
                <a:effectLst/>
                <a:latin typeface="+mn-ea"/>
              </a:rPr>
              <a:t>モデル～」</a:t>
            </a:r>
          </a:p>
          <a:p>
            <a:r>
              <a:rPr kumimoji="1" lang="ja-JP" altLang="en-US" dirty="0">
                <a:latin typeface="+mn-ea"/>
              </a:rPr>
              <a:t>　</a:t>
            </a:r>
            <a:r>
              <a:rPr kumimoji="1" lang="en-US" altLang="ja-JP" dirty="0">
                <a:latin typeface="+mn-ea"/>
                <a:hlinkClick r:id="rId3"/>
              </a:rPr>
              <a:t>https://www.city.saitama.jp/003/002/013/index.html</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・文部科学省「</a:t>
            </a:r>
            <a:r>
              <a:rPr lang="ja-JP" altLang="en-US" i="0" dirty="0">
                <a:solidFill>
                  <a:srgbClr val="222222"/>
                </a:solidFill>
                <a:effectLst/>
                <a:latin typeface="+mn-ea"/>
              </a:rPr>
              <a:t>学校の「危機管理マニュアル」等の評価・見直しガイドラインについて」</a:t>
            </a:r>
            <a:endParaRPr lang="en-US" altLang="ja-JP" i="0" dirty="0">
              <a:solidFill>
                <a:srgbClr val="222222"/>
              </a:solidFill>
              <a:effectLst/>
              <a:latin typeface="+mn-ea"/>
            </a:endParaRPr>
          </a:p>
          <a:p>
            <a:r>
              <a:rPr lang="ja-JP" altLang="en-US" dirty="0">
                <a:latin typeface="+mn-ea"/>
              </a:rPr>
              <a:t>　</a:t>
            </a:r>
            <a:r>
              <a:rPr lang="en-US" altLang="ja-JP" dirty="0">
                <a:latin typeface="+mn-ea"/>
                <a:hlinkClick r:id="rId4"/>
              </a:rPr>
              <a:t>https://www.mext.go.jp/a_menu/kenko/anzen/1401870_00002.htm</a:t>
            </a:r>
            <a:endParaRPr lang="en-US" altLang="ja-JP" dirty="0">
              <a:latin typeface="+mn-ea"/>
            </a:endParaRPr>
          </a:p>
          <a:p>
            <a:endParaRPr lang="ja-JP" altLang="en-US" i="0" dirty="0">
              <a:solidFill>
                <a:srgbClr val="222222"/>
              </a:solidFill>
              <a:effectLst/>
              <a:latin typeface="+mn-ea"/>
            </a:endParaRPr>
          </a:p>
        </p:txBody>
      </p:sp>
    </p:spTree>
    <p:extLst>
      <p:ext uri="{BB962C8B-B14F-4D97-AF65-F5344CB8AC3E}">
        <p14:creationId xmlns:p14="http://schemas.microsoft.com/office/powerpoint/2010/main" val="76116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61224" y="1466267"/>
            <a:ext cx="9469552" cy="2178175"/>
          </a:xfrm>
          <a:solidFill>
            <a:schemeClr val="accent3">
              <a:lumMod val="60000"/>
              <a:lumOff val="40000"/>
            </a:schemeClr>
          </a:solidFill>
        </p:spPr>
        <p:txBody>
          <a:bodyPr>
            <a:noAutofit/>
          </a:bodyPr>
          <a:lstStyle/>
          <a:p>
            <a:pPr marL="0" indent="0" algn="ctr">
              <a:buNone/>
            </a:pPr>
            <a:endParaRPr lang="en-US" altLang="ja-JP" sz="2000" b="1" dirty="0">
              <a:latin typeface="+mn-ea"/>
              <a:ea typeface="$ＪＳゴシック" panose="04030B090D0B02020403" pitchFamily="17" charset="-128"/>
            </a:endParaRPr>
          </a:p>
          <a:p>
            <a:pPr marL="0" indent="0" algn="ctr">
              <a:buNone/>
            </a:pPr>
            <a:r>
              <a:rPr lang="ja-JP" altLang="en-US" sz="2800" b="1" dirty="0">
                <a:latin typeface="+mn-ea"/>
              </a:rPr>
              <a:t>他の児童生徒等の不安を軽減するよう対応する</a:t>
            </a:r>
            <a:endParaRPr lang="en-US" altLang="ja-JP" sz="2800" b="1" dirty="0">
              <a:latin typeface="+mn-ea"/>
            </a:endParaRPr>
          </a:p>
          <a:p>
            <a:pPr marL="0" indent="0" algn="ctr">
              <a:buNone/>
            </a:pPr>
            <a:r>
              <a:rPr kumimoji="1" lang="ja-JP" altLang="en-US" sz="2000" dirty="0">
                <a:latin typeface="+mn-ea"/>
              </a:rPr>
              <a:t>周りの児童生徒</a:t>
            </a:r>
            <a:r>
              <a:rPr lang="ja-JP" altLang="en-US" sz="2000" dirty="0">
                <a:latin typeface="+mn-ea"/>
              </a:rPr>
              <a:t>に移動を促す、救命テント等を活用する。</a:t>
            </a:r>
            <a:endParaRPr lang="en-US" altLang="ja-JP" sz="2000" dirty="0">
              <a:latin typeface="+mn-ea"/>
            </a:endParaRPr>
          </a:p>
          <a:p>
            <a:pPr marL="0" indent="0" algn="ctr">
              <a:buNone/>
            </a:pPr>
            <a:r>
              <a:rPr kumimoji="1" lang="ja-JP" altLang="en-US" sz="2000" dirty="0">
                <a:latin typeface="+mn-ea"/>
              </a:rPr>
              <a:t>命を守る活動であることを伝える（救命教育の必要性）。等</a:t>
            </a:r>
            <a:endParaRPr kumimoji="1" lang="ja-JP" altLang="en-US" sz="2800" dirty="0">
              <a:latin typeface="+mn-ea"/>
            </a:endParaRPr>
          </a:p>
        </p:txBody>
      </p:sp>
      <p:sp>
        <p:nvSpPr>
          <p:cNvPr id="2" name="AutoShape 2" descr="小児用電極パッドと成人・小児切り替えスイッ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コンテンツ プレースホルダー 2">
            <a:extLst>
              <a:ext uri="{FF2B5EF4-FFF2-40B4-BE49-F238E27FC236}">
                <a16:creationId xmlns:a16="http://schemas.microsoft.com/office/drawing/2014/main" id="{86931031-EEAA-4707-BFEB-3FE6C316E38B}"/>
              </a:ext>
            </a:extLst>
          </p:cNvPr>
          <p:cNvSpPr txBox="1">
            <a:spLocks/>
          </p:cNvSpPr>
          <p:nvPr/>
        </p:nvSpPr>
        <p:spPr>
          <a:xfrm>
            <a:off x="1361224" y="3817009"/>
            <a:ext cx="9469551" cy="2360126"/>
          </a:xfrm>
          <a:prstGeom prst="rect">
            <a:avLst/>
          </a:prstGeom>
          <a:solidFill>
            <a:schemeClr val="accent3">
              <a:lumMod val="60000"/>
              <a:lumOff val="40000"/>
            </a:schemeClr>
          </a:solid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endParaRPr lang="en-US" altLang="ja-JP" sz="2000" b="1" dirty="0"/>
          </a:p>
          <a:p>
            <a:pPr marL="0" indent="0" algn="ctr">
              <a:buFont typeface="Arial"/>
              <a:buNone/>
            </a:pPr>
            <a:r>
              <a:rPr lang="ja-JP" altLang="en-US" sz="2800" b="1" dirty="0"/>
              <a:t>時間や対応などを記録する</a:t>
            </a:r>
            <a:endParaRPr lang="en-US" altLang="ja-JP" sz="2800" b="1" dirty="0"/>
          </a:p>
          <a:p>
            <a:pPr marL="0" indent="0" algn="ctr">
              <a:buFont typeface="Arial"/>
              <a:buNone/>
            </a:pPr>
            <a:r>
              <a:rPr lang="ja-JP" altLang="en-US" sz="2000" dirty="0"/>
              <a:t>応急手当を優先しつつ、応援に駆けつけた教職員が記録する。</a:t>
            </a:r>
            <a:endParaRPr lang="en-US" altLang="ja-JP" sz="2000" dirty="0"/>
          </a:p>
          <a:p>
            <a:pPr marL="0" indent="0" algn="ctr">
              <a:buFont typeface="Arial"/>
              <a:buNone/>
            </a:pPr>
            <a:r>
              <a:rPr lang="ja-JP" altLang="en-US" sz="2000" dirty="0">
                <a:latin typeface="+mn-ea"/>
              </a:rPr>
              <a:t>運動場で発生した事案で、地面に記録した例もあるそうです。</a:t>
            </a:r>
            <a:endParaRPr lang="ja-JP" altLang="en-US" sz="3600" dirty="0">
              <a:latin typeface="+mn-ea"/>
            </a:endParaRPr>
          </a:p>
        </p:txBody>
      </p:sp>
      <p:sp>
        <p:nvSpPr>
          <p:cNvPr id="6" name="テキスト ボックス 5">
            <a:extLst>
              <a:ext uri="{FF2B5EF4-FFF2-40B4-BE49-F238E27FC236}">
                <a16:creationId xmlns:a16="http://schemas.microsoft.com/office/drawing/2014/main" id="{B6A5581C-4086-4FD1-8C2E-92530934EDCE}"/>
              </a:ext>
            </a:extLst>
          </p:cNvPr>
          <p:cNvSpPr txBox="1"/>
          <p:nvPr/>
        </p:nvSpPr>
        <p:spPr>
          <a:xfrm>
            <a:off x="963816" y="836737"/>
            <a:ext cx="9828332" cy="338554"/>
          </a:xfrm>
          <a:prstGeom prst="rect">
            <a:avLst/>
          </a:prstGeom>
          <a:noFill/>
        </p:spPr>
        <p:txBody>
          <a:bodyPr wrap="none" rtlCol="0">
            <a:spAutoFit/>
          </a:bodyPr>
          <a:lstStyle/>
          <a:p>
            <a:r>
              <a:rPr kumimoji="1" lang="ja-JP" altLang="en-US" sz="1600" dirty="0"/>
              <a:t>ガイドラインには掲載されていませんが、学校での事故対応として以下の内容も必要だと考えられます。</a:t>
            </a:r>
          </a:p>
        </p:txBody>
      </p:sp>
    </p:spTree>
    <p:extLst>
      <p:ext uri="{BB962C8B-B14F-4D97-AF65-F5344CB8AC3E}">
        <p14:creationId xmlns:p14="http://schemas.microsoft.com/office/powerpoint/2010/main" val="20747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小児用電極パッドと成人・小児切り替えスイッ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B6A5581C-4086-4FD1-8C2E-92530934EDCE}"/>
              </a:ext>
            </a:extLst>
          </p:cNvPr>
          <p:cNvSpPr txBox="1"/>
          <p:nvPr/>
        </p:nvSpPr>
        <p:spPr>
          <a:xfrm>
            <a:off x="890337" y="612844"/>
            <a:ext cx="10637634" cy="5632311"/>
          </a:xfrm>
          <a:prstGeom prst="rect">
            <a:avLst/>
          </a:prstGeom>
          <a:noFill/>
        </p:spPr>
        <p:txBody>
          <a:bodyPr wrap="square" rtlCol="0">
            <a:spAutoFit/>
          </a:bodyPr>
          <a:lstStyle/>
          <a:p>
            <a:r>
              <a:rPr lang="ja-JP" altLang="en-US" sz="2400" dirty="0">
                <a:solidFill>
                  <a:schemeClr val="tx1"/>
                </a:solidFill>
              </a:rPr>
              <a:t>前頁の解説</a:t>
            </a:r>
            <a:endParaRPr lang="en-US" altLang="ja-JP" sz="2400" dirty="0">
              <a:solidFill>
                <a:schemeClr val="tx1"/>
              </a:solidFill>
            </a:endParaRPr>
          </a:p>
          <a:p>
            <a:endParaRPr lang="en-US" altLang="ja-JP" sz="2400" dirty="0"/>
          </a:p>
          <a:p>
            <a:r>
              <a:rPr kumimoji="1" lang="en-US" altLang="ja-JP" sz="2400" dirty="0"/>
              <a:t>AED</a:t>
            </a:r>
            <a:r>
              <a:rPr kumimoji="1" lang="ja-JP" altLang="en-US" sz="2400" dirty="0"/>
              <a:t>テントを使用することで</a:t>
            </a:r>
            <a:endParaRPr kumimoji="1" lang="en-US" altLang="ja-JP" sz="2400" dirty="0"/>
          </a:p>
          <a:p>
            <a:r>
              <a:rPr kumimoji="1" lang="ja-JP" altLang="en-US" sz="2400" dirty="0"/>
              <a:t>　①傷病者のプライバシーを保護する</a:t>
            </a:r>
            <a:endParaRPr kumimoji="1" lang="en-US" altLang="ja-JP" sz="2400" dirty="0"/>
          </a:p>
          <a:p>
            <a:r>
              <a:rPr lang="ja-JP" altLang="en-US" sz="2400" dirty="0"/>
              <a:t>　②周りの児童生徒への心的ストレスを軽減できる可能性がある</a:t>
            </a:r>
            <a:endParaRPr lang="en-US" altLang="ja-JP" sz="2400" dirty="0"/>
          </a:p>
          <a:p>
            <a:r>
              <a:rPr kumimoji="1" lang="ja-JP" altLang="en-US" sz="2400" dirty="0"/>
              <a:t>　③救助者が落ち着いて心肺蘇生・</a:t>
            </a:r>
            <a:r>
              <a:rPr lang="ja-JP" altLang="en-US" sz="2400" dirty="0"/>
              <a:t>ＡＥＤの使用ができる</a:t>
            </a:r>
            <a:endParaRPr lang="en-US" altLang="ja-JP" sz="2400" dirty="0"/>
          </a:p>
          <a:p>
            <a:r>
              <a:rPr lang="ja-JP" altLang="en-US" sz="2400" dirty="0"/>
              <a:t>ことが考えられます。</a:t>
            </a:r>
            <a:endParaRPr lang="en-US" altLang="ja-JP" sz="2400" dirty="0"/>
          </a:p>
          <a:p>
            <a:endParaRPr lang="en-US" altLang="ja-JP" sz="2400" dirty="0"/>
          </a:p>
          <a:p>
            <a:r>
              <a:rPr lang="en-US" altLang="ja-JP" sz="2400" dirty="0"/>
              <a:t>AED</a:t>
            </a:r>
            <a:r>
              <a:rPr lang="ja-JP" altLang="en-US" sz="2400" dirty="0"/>
              <a:t>テントはメーカーによりサイズが異なります。購入の際はご注意ください。</a:t>
            </a:r>
            <a:endParaRPr lang="en-US" altLang="ja-JP" sz="2400" dirty="0"/>
          </a:p>
          <a:p>
            <a:endParaRPr lang="en-US" altLang="ja-JP" sz="2400" dirty="0"/>
          </a:p>
          <a:p>
            <a:r>
              <a:rPr lang="ja-JP" altLang="en-US" sz="2400" dirty="0"/>
              <a:t>また、</a:t>
            </a:r>
            <a:r>
              <a:rPr lang="en-US" altLang="ja-JP" sz="2400" dirty="0"/>
              <a:t>AED</a:t>
            </a:r>
            <a:r>
              <a:rPr lang="ja-JP" altLang="en-US" sz="2400" dirty="0"/>
              <a:t>テントが用意できない場合は、ブルーシート・人垣で周囲からの視線を遮ることもできます。</a:t>
            </a:r>
            <a:endParaRPr lang="en-US" altLang="ja-JP" sz="2400" dirty="0"/>
          </a:p>
          <a:p>
            <a:endParaRPr lang="en-US" altLang="ja-JP" sz="2400" dirty="0"/>
          </a:p>
          <a:p>
            <a:r>
              <a:rPr lang="en-US" altLang="ja-JP" sz="2400" dirty="0"/>
              <a:t>AED</a:t>
            </a:r>
            <a:r>
              <a:rPr lang="ja-JP" altLang="en-US" sz="2400" dirty="0"/>
              <a:t>のパッドを貼った傷病者の胸元を上着や布等で覆うことも可能です。</a:t>
            </a:r>
            <a:endParaRPr lang="en-US" altLang="ja-JP" sz="2400" dirty="0"/>
          </a:p>
        </p:txBody>
      </p:sp>
    </p:spTree>
    <p:extLst>
      <p:ext uri="{BB962C8B-B14F-4D97-AF65-F5344CB8AC3E}">
        <p14:creationId xmlns:p14="http://schemas.microsoft.com/office/powerpoint/2010/main" val="217024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99247" y="1797784"/>
            <a:ext cx="9593506" cy="1631216"/>
          </a:xfrm>
          <a:prstGeom prst="rect">
            <a:avLst/>
          </a:prstGeom>
          <a:noFill/>
        </p:spPr>
        <p:txBody>
          <a:bodyPr wrap="square" rtlCol="0">
            <a:spAutoFit/>
          </a:bodyPr>
          <a:lstStyle/>
          <a:p>
            <a:r>
              <a:rPr kumimoji="1" lang="ja-JP" altLang="en-US" sz="2800" dirty="0"/>
              <a:t>視 聴 </a:t>
            </a:r>
            <a:r>
              <a:rPr kumimoji="1" lang="ja-JP" altLang="en-US" sz="2000" dirty="0"/>
              <a:t>（約</a:t>
            </a:r>
            <a:r>
              <a:rPr kumimoji="1" lang="en-US" altLang="ja-JP" sz="2000" dirty="0"/>
              <a:t>10</a:t>
            </a:r>
            <a:r>
              <a:rPr kumimoji="1" lang="ja-JP" altLang="en-US" sz="2000" dirty="0"/>
              <a:t>分）</a:t>
            </a:r>
            <a:endParaRPr kumimoji="1" lang="en-US" altLang="ja-JP" sz="2000" dirty="0"/>
          </a:p>
          <a:p>
            <a:r>
              <a:rPr kumimoji="1" lang="ja-JP" altLang="en-US" dirty="0"/>
              <a:t>　　　　　　　</a:t>
            </a:r>
            <a:r>
              <a:rPr kumimoji="1" lang="ja-JP" altLang="en-US" sz="4000" dirty="0"/>
              <a:t>　</a:t>
            </a:r>
            <a:r>
              <a:rPr kumimoji="1" lang="ja-JP" altLang="en-US" sz="7200" b="1" dirty="0">
                <a:hlinkClick r:id="rId3"/>
              </a:rPr>
              <a:t>１５分間の奇跡</a:t>
            </a:r>
            <a:endParaRPr kumimoji="1" lang="ja-JP" altLang="en-US" sz="7200" b="1" dirty="0"/>
          </a:p>
        </p:txBody>
      </p:sp>
      <p:sp>
        <p:nvSpPr>
          <p:cNvPr id="6" name="角丸四角形吹き出し 5"/>
          <p:cNvSpPr/>
          <p:nvPr/>
        </p:nvSpPr>
        <p:spPr>
          <a:xfrm>
            <a:off x="2063449" y="4119386"/>
            <a:ext cx="6735651" cy="991674"/>
          </a:xfrm>
          <a:prstGeom prst="wedgeRoundRectCallout">
            <a:avLst>
              <a:gd name="adj1" fmla="val -2242"/>
              <a:gd name="adj2" fmla="val -96281"/>
              <a:gd name="adj3"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ここをクリックすると </a:t>
            </a:r>
            <a:r>
              <a:rPr lang="en-US" altLang="ja-JP" b="1" dirty="0">
                <a:solidFill>
                  <a:schemeClr val="tx1"/>
                </a:solidFill>
                <a:latin typeface="HG丸ｺﾞｼｯｸM-PRO" panose="020F0600000000000000" pitchFamily="50" charset="-128"/>
                <a:ea typeface="HG丸ｺﾞｼｯｸM-PRO" panose="020F0600000000000000" pitchFamily="50" charset="-128"/>
              </a:rPr>
              <a:t>You Tube</a:t>
            </a:r>
            <a:r>
              <a:rPr lang="ja-JP" altLang="en-US" b="1" dirty="0">
                <a:solidFill>
                  <a:schemeClr val="tx1"/>
                </a:solidFill>
                <a:latin typeface="HG丸ｺﾞｼｯｸM-PRO" panose="020F0600000000000000" pitchFamily="50" charset="-128"/>
                <a:ea typeface="HG丸ｺﾞｼｯｸM-PRO" panose="020F0600000000000000" pitchFamily="50" charset="-128"/>
              </a:rPr>
              <a:t>の動画にとびます！</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684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99247" y="1903154"/>
            <a:ext cx="9593506" cy="1631216"/>
          </a:xfrm>
          <a:prstGeom prst="rect">
            <a:avLst/>
          </a:prstGeom>
          <a:noFill/>
        </p:spPr>
        <p:txBody>
          <a:bodyPr wrap="square" rtlCol="0">
            <a:spAutoFit/>
          </a:bodyPr>
          <a:lstStyle/>
          <a:p>
            <a:r>
              <a:rPr kumimoji="1" lang="ja-JP" altLang="en-US" sz="2800" dirty="0"/>
              <a:t>視 聴 </a:t>
            </a:r>
            <a:r>
              <a:rPr kumimoji="1" lang="ja-JP" altLang="en-US" sz="2000" dirty="0"/>
              <a:t>（約</a:t>
            </a:r>
            <a:r>
              <a:rPr kumimoji="1" lang="en-US" altLang="ja-JP" sz="2000" dirty="0"/>
              <a:t>10</a:t>
            </a:r>
            <a:r>
              <a:rPr kumimoji="1" lang="ja-JP" altLang="en-US" sz="2000" dirty="0"/>
              <a:t>分）</a:t>
            </a:r>
            <a:endParaRPr kumimoji="1" lang="en-US" altLang="ja-JP" sz="2000" dirty="0"/>
          </a:p>
          <a:p>
            <a:r>
              <a:rPr kumimoji="1" lang="ja-JP" altLang="en-US" dirty="0"/>
              <a:t>　　　　　　　</a:t>
            </a:r>
            <a:r>
              <a:rPr kumimoji="1" lang="ja-JP" altLang="en-US" sz="4000" dirty="0"/>
              <a:t>　</a:t>
            </a:r>
            <a:r>
              <a:rPr kumimoji="1" lang="ja-JP" altLang="en-US" sz="7200" b="1" dirty="0">
                <a:hlinkClick r:id="rId3"/>
              </a:rPr>
              <a:t>運命の５分間</a:t>
            </a:r>
            <a:endParaRPr kumimoji="1" lang="ja-JP" altLang="en-US" sz="7200" b="1" dirty="0"/>
          </a:p>
        </p:txBody>
      </p:sp>
      <p:sp>
        <p:nvSpPr>
          <p:cNvPr id="6" name="角丸四角形吹き出し 5"/>
          <p:cNvSpPr/>
          <p:nvPr/>
        </p:nvSpPr>
        <p:spPr>
          <a:xfrm>
            <a:off x="2431841" y="4415415"/>
            <a:ext cx="6735651" cy="991674"/>
          </a:xfrm>
          <a:prstGeom prst="wedgeRoundRectCallout">
            <a:avLst>
              <a:gd name="adj1" fmla="val -2242"/>
              <a:gd name="adj2" fmla="val -96281"/>
              <a:gd name="adj3"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ここをクリックすると </a:t>
            </a:r>
            <a:r>
              <a:rPr lang="en-US" altLang="ja-JP" b="1" dirty="0">
                <a:solidFill>
                  <a:schemeClr val="tx1"/>
                </a:solidFill>
                <a:latin typeface="HG丸ｺﾞｼｯｸM-PRO" panose="020F0600000000000000" pitchFamily="50" charset="-128"/>
                <a:ea typeface="HG丸ｺﾞｼｯｸM-PRO" panose="020F0600000000000000" pitchFamily="50" charset="-128"/>
              </a:rPr>
              <a:t>You Tube</a:t>
            </a:r>
            <a:r>
              <a:rPr lang="ja-JP" altLang="en-US" b="1" dirty="0">
                <a:solidFill>
                  <a:schemeClr val="tx1"/>
                </a:solidFill>
                <a:latin typeface="HG丸ｺﾞｼｯｸM-PRO" panose="020F0600000000000000" pitchFamily="50" charset="-128"/>
                <a:ea typeface="HG丸ｺﾞｼｯｸM-PRO" panose="020F0600000000000000" pitchFamily="50" charset="-128"/>
              </a:rPr>
              <a:t>の動画にとびます！</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1370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8103" y="839585"/>
            <a:ext cx="9243752" cy="1562793"/>
          </a:xfrm>
        </p:spPr>
        <p:txBody>
          <a:bodyPr>
            <a:noAutofit/>
          </a:bodyPr>
          <a:lstStyle/>
          <a:p>
            <a:pPr algn="l"/>
            <a:r>
              <a:rPr lang="ja-JP" altLang="en-US" sz="4800" b="1" dirty="0">
                <a:latin typeface="BIZ UDP明朝 Medium" panose="02020500000000000000" pitchFamily="18" charset="-128"/>
                <a:ea typeface="BIZ UDP明朝 Medium" panose="02020500000000000000" pitchFamily="18" charset="-128"/>
              </a:rPr>
              <a:t>　</a:t>
            </a:r>
            <a:r>
              <a:rPr lang="ja-JP" altLang="en-US" sz="4800" b="1" dirty="0">
                <a:latin typeface="ＤＦ平成明朝体W7" panose="02020709000000000000" pitchFamily="17" charset="-128"/>
                <a:ea typeface="ＤＦ平成明朝体W7" panose="02020709000000000000" pitchFamily="17" charset="-128"/>
              </a:rPr>
              <a:t>やってみよう！</a:t>
            </a:r>
            <a:br>
              <a:rPr lang="en-US" altLang="ja-JP" sz="4800" b="1" dirty="0">
                <a:latin typeface="ＤＦ平成明朝体W7" panose="02020709000000000000" pitchFamily="17" charset="-128"/>
                <a:ea typeface="ＤＦ平成明朝体W7" panose="02020709000000000000" pitchFamily="17" charset="-128"/>
              </a:rPr>
            </a:br>
            <a:r>
              <a:rPr lang="ja-JP" altLang="en-US" sz="4800" b="1" dirty="0">
                <a:latin typeface="ＤＦ平成明朝体W7" panose="02020709000000000000" pitchFamily="17" charset="-128"/>
                <a:ea typeface="ＤＦ平成明朝体W7" panose="02020709000000000000" pitchFamily="17" charset="-128"/>
              </a:rPr>
              <a:t>　　　机上シミュレーション</a:t>
            </a:r>
            <a:endParaRPr kumimoji="1" lang="ja-JP" altLang="en-US" sz="4800" b="1" dirty="0">
              <a:latin typeface="ＤＦ平成明朝体W7" panose="02020709000000000000" pitchFamily="17" charset="-128"/>
              <a:ea typeface="ＤＦ平成明朝体W7" panose="02020709000000000000" pitchFamily="17" charset="-128"/>
            </a:endParaRPr>
          </a:p>
        </p:txBody>
      </p:sp>
      <p:sp>
        <p:nvSpPr>
          <p:cNvPr id="3" name="コンテンツ プレースホルダー 2"/>
          <p:cNvSpPr>
            <a:spLocks noGrp="1"/>
          </p:cNvSpPr>
          <p:nvPr>
            <p:ph idx="1"/>
          </p:nvPr>
        </p:nvSpPr>
        <p:spPr>
          <a:xfrm>
            <a:off x="2586062" y="3201464"/>
            <a:ext cx="2419004" cy="2117615"/>
          </a:xfrm>
        </p:spPr>
        <p:txBody>
          <a:bodyPr>
            <a:normAutofit/>
          </a:bodyPr>
          <a:lstStyle/>
          <a:p>
            <a:pPr marL="0" indent="0">
              <a:buNone/>
            </a:pPr>
            <a:r>
              <a:rPr kumimoji="1" lang="ja-JP" altLang="en-US" sz="2000" b="1" dirty="0">
                <a:latin typeface="+mj-ea"/>
                <a:ea typeface="+mj-ea"/>
              </a:rPr>
              <a:t>＜準備するもの＞</a:t>
            </a:r>
            <a:endParaRPr kumimoji="1" lang="en-US" altLang="ja-JP" sz="2000" b="1" dirty="0">
              <a:latin typeface="+mj-ea"/>
              <a:ea typeface="+mj-ea"/>
            </a:endParaRPr>
          </a:p>
          <a:p>
            <a:pPr marL="0" indent="0">
              <a:buNone/>
            </a:pPr>
            <a:r>
              <a:rPr lang="ja-JP" altLang="en-US" dirty="0">
                <a:latin typeface="+mj-ea"/>
                <a:ea typeface="+mj-ea"/>
              </a:rPr>
              <a:t>　・模造紙</a:t>
            </a:r>
            <a:endParaRPr lang="en-US" altLang="ja-JP" dirty="0">
              <a:latin typeface="+mj-ea"/>
              <a:ea typeface="+mj-ea"/>
            </a:endParaRPr>
          </a:p>
          <a:p>
            <a:pPr marL="0" indent="0">
              <a:buNone/>
            </a:pPr>
            <a:r>
              <a:rPr kumimoji="1" lang="ja-JP" altLang="en-US" dirty="0">
                <a:latin typeface="+mj-ea"/>
                <a:ea typeface="+mj-ea"/>
              </a:rPr>
              <a:t>　・付箋紙</a:t>
            </a:r>
            <a:endParaRPr kumimoji="1" lang="en-US" altLang="ja-JP" dirty="0">
              <a:latin typeface="+mj-ea"/>
              <a:ea typeface="+mj-ea"/>
            </a:endParaRPr>
          </a:p>
          <a:p>
            <a:pPr marL="0" indent="0">
              <a:buNone/>
            </a:pPr>
            <a:r>
              <a:rPr lang="ja-JP" altLang="en-US" dirty="0">
                <a:latin typeface="+mj-ea"/>
                <a:ea typeface="+mj-ea"/>
              </a:rPr>
              <a:t>　・筆記用具</a:t>
            </a:r>
            <a:endParaRPr kumimoji="1" lang="en-US" altLang="ja-JP" dirty="0">
              <a:latin typeface="+mj-ea"/>
              <a:ea typeface="+mj-ea"/>
            </a:endParaRPr>
          </a:p>
          <a:p>
            <a:endParaRPr kumimoji="1" lang="ja-JP" altLang="en-US" dirty="0"/>
          </a:p>
        </p:txBody>
      </p:sp>
    </p:spTree>
    <p:extLst>
      <p:ext uri="{BB962C8B-B14F-4D97-AF65-F5344CB8AC3E}">
        <p14:creationId xmlns:p14="http://schemas.microsoft.com/office/powerpoint/2010/main" val="313567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4573" y="824889"/>
            <a:ext cx="9510205" cy="1338828"/>
          </a:xfrm>
          <a:prstGeom prst="rect">
            <a:avLst/>
          </a:prstGeom>
          <a:solidFill>
            <a:schemeClr val="accent5">
              <a:lumMod val="60000"/>
              <a:lumOff val="40000"/>
            </a:schemeClr>
          </a:solidFill>
          <a:ln>
            <a:solidFill>
              <a:schemeClr val="tx1"/>
            </a:solidFill>
          </a:ln>
        </p:spPr>
        <p:txBody>
          <a:bodyPr wrap="square" rtlCol="0">
            <a:spAutoFit/>
          </a:bodyPr>
          <a:lstStyle/>
          <a:p>
            <a:pPr>
              <a:lnSpc>
                <a:spcPct val="150000"/>
              </a:lnSpc>
            </a:pPr>
            <a:r>
              <a:rPr kumimoji="1" lang="ja-JP" altLang="en-US" dirty="0"/>
              <a:t>　＜ 事例 ＞</a:t>
            </a:r>
            <a:endParaRPr lang="en-US" altLang="ja-JP" dirty="0"/>
          </a:p>
          <a:p>
            <a:pPr algn="just"/>
            <a:r>
              <a:rPr lang="ja-JP" altLang="en-US" dirty="0"/>
              <a:t>　</a:t>
            </a:r>
            <a:r>
              <a:rPr lang="en-US" altLang="ja-JP" sz="1800" kern="100" dirty="0">
                <a:effectLst/>
                <a:latin typeface="+mn-ea"/>
                <a:cs typeface="Times New Roman" panose="02020603050405020304" pitchFamily="18" charset="0"/>
              </a:rPr>
              <a:t>11</a:t>
            </a:r>
            <a:r>
              <a:rPr lang="ja-JP" altLang="ja-JP" sz="1800" kern="100" dirty="0">
                <a:effectLst/>
                <a:latin typeface="+mn-ea"/>
                <a:cs typeface="Times New Roman" panose="02020603050405020304" pitchFamily="18" charset="0"/>
              </a:rPr>
              <a:t>月下旬、５校時体育の授業中に、運動場でサッカーをしていた。</a:t>
            </a:r>
          </a:p>
          <a:p>
            <a:pPr indent="152400" algn="just"/>
            <a:r>
              <a:rPr lang="ja-JP" altLang="ja-JP" sz="1800" kern="100" dirty="0">
                <a:effectLst/>
                <a:latin typeface="+mn-ea"/>
                <a:cs typeface="Times New Roman" panose="02020603050405020304" pitchFamily="18" charset="0"/>
              </a:rPr>
              <a:t>突然１人の児童生徒がその場に倒れ込んだ。</a:t>
            </a:r>
          </a:p>
          <a:p>
            <a:pPr indent="152400" algn="just"/>
            <a:r>
              <a:rPr lang="ja-JP" altLang="en-US" sz="1800" kern="100" dirty="0">
                <a:effectLst/>
                <a:latin typeface="+mn-ea"/>
                <a:cs typeface="Times New Roman" panose="02020603050405020304" pitchFamily="18" charset="0"/>
              </a:rPr>
              <a:t>息をしているようにも見えるが</a:t>
            </a:r>
            <a:r>
              <a:rPr lang="ja-JP" altLang="ja-JP" sz="1800" kern="100" dirty="0">
                <a:effectLst/>
                <a:latin typeface="+mn-ea"/>
                <a:cs typeface="Times New Roman" panose="02020603050405020304" pitchFamily="18" charset="0"/>
              </a:rPr>
              <a:t>、</a:t>
            </a:r>
            <a:r>
              <a:rPr lang="ja-JP" altLang="en-US" sz="1800" kern="100" dirty="0">
                <a:effectLst/>
                <a:latin typeface="+mn-ea"/>
                <a:cs typeface="Times New Roman" panose="02020603050405020304" pitchFamily="18" charset="0"/>
              </a:rPr>
              <a:t>声をかけても</a:t>
            </a:r>
            <a:r>
              <a:rPr lang="ja-JP" altLang="ja-JP" sz="1800" kern="100" dirty="0">
                <a:effectLst/>
                <a:latin typeface="+mn-ea"/>
                <a:cs typeface="Times New Roman" panose="02020603050405020304" pitchFamily="18" charset="0"/>
              </a:rPr>
              <a:t>反応があるかどうか判断できない。</a:t>
            </a:r>
          </a:p>
        </p:txBody>
      </p:sp>
      <p:sp>
        <p:nvSpPr>
          <p:cNvPr id="6" name="テキスト ボックス 5"/>
          <p:cNvSpPr txBox="1"/>
          <p:nvPr/>
        </p:nvSpPr>
        <p:spPr>
          <a:xfrm>
            <a:off x="816034" y="2915961"/>
            <a:ext cx="6242857" cy="3385542"/>
          </a:xfrm>
          <a:prstGeom prst="rect">
            <a:avLst/>
          </a:prstGeom>
          <a:noFill/>
        </p:spPr>
        <p:txBody>
          <a:bodyPr wrap="square" rtlCol="0">
            <a:spAutoFit/>
          </a:bodyPr>
          <a:lstStyle/>
          <a:p>
            <a:r>
              <a:rPr kumimoji="1" lang="en-US" altLang="ja-JP" b="1" dirty="0">
                <a:latin typeface="+mj-ea"/>
                <a:ea typeface="+mj-ea"/>
              </a:rPr>
              <a:t>&lt; </a:t>
            </a:r>
            <a:r>
              <a:rPr kumimoji="1" lang="ja-JP" altLang="en-US" b="1" dirty="0">
                <a:latin typeface="+mj-ea"/>
                <a:ea typeface="+mj-ea"/>
              </a:rPr>
              <a:t>シミュレーションの進め方 </a:t>
            </a:r>
            <a:r>
              <a:rPr kumimoji="1" lang="en-US" altLang="ja-JP" b="1" dirty="0">
                <a:latin typeface="+mj-ea"/>
                <a:ea typeface="+mj-ea"/>
              </a:rPr>
              <a:t>&gt;</a:t>
            </a:r>
            <a:r>
              <a:rPr lang="ja-JP" altLang="en-US" dirty="0"/>
              <a:t>　</a:t>
            </a:r>
            <a:endParaRPr lang="en-US" altLang="ja-JP" dirty="0"/>
          </a:p>
          <a:p>
            <a:endParaRPr lang="en-US" altLang="ja-JP" dirty="0"/>
          </a:p>
          <a:p>
            <a:r>
              <a:rPr kumimoji="1" lang="ja-JP" altLang="en-US" dirty="0"/>
              <a:t>　</a:t>
            </a:r>
            <a:r>
              <a:rPr kumimoji="1" lang="ja-JP" altLang="en-US" sz="1600" dirty="0">
                <a:latin typeface="+mn-ea"/>
              </a:rPr>
              <a:t>❶　上の事例が発生した場面で、</a:t>
            </a:r>
            <a:r>
              <a:rPr lang="ja-JP" altLang="en-US" sz="1600" dirty="0">
                <a:latin typeface="+mn-ea"/>
              </a:rPr>
              <a:t> </a:t>
            </a:r>
            <a:r>
              <a:rPr lang="ja-JP" altLang="en-US" sz="1600" dirty="0">
                <a:solidFill>
                  <a:srgbClr val="FF0000"/>
                </a:solidFill>
                <a:latin typeface="+mn-ea"/>
              </a:rPr>
              <a:t>自校の状況を考えながら</a:t>
            </a:r>
            <a:r>
              <a:rPr lang="ja-JP" altLang="en-US" sz="1600" dirty="0">
                <a:latin typeface="+mn-ea"/>
              </a:rPr>
              <a:t>、</a:t>
            </a:r>
            <a:endParaRPr lang="en-US" altLang="ja-JP" sz="1600" dirty="0">
              <a:latin typeface="+mn-ea"/>
            </a:endParaRPr>
          </a:p>
          <a:p>
            <a:r>
              <a:rPr lang="ja-JP" altLang="en-US" sz="1600" dirty="0">
                <a:latin typeface="+mn-ea"/>
              </a:rPr>
              <a:t>　　　救急車到着までに</a:t>
            </a:r>
            <a:r>
              <a:rPr kumimoji="1" lang="ja-JP" altLang="en-US" sz="1600" dirty="0">
                <a:latin typeface="+mn-ea"/>
              </a:rPr>
              <a:t>「やるべきこと」、「配慮すること」</a:t>
            </a:r>
            <a:endParaRPr kumimoji="1" lang="en-US" altLang="ja-JP" sz="1600" dirty="0">
              <a:latin typeface="+mn-ea"/>
            </a:endParaRPr>
          </a:p>
          <a:p>
            <a:r>
              <a:rPr lang="ja-JP" altLang="en-US" sz="1600" dirty="0">
                <a:latin typeface="+mn-ea"/>
              </a:rPr>
              <a:t>　　　</a:t>
            </a:r>
            <a:r>
              <a:rPr kumimoji="1" lang="ja-JP" altLang="en-US" sz="1600" dirty="0">
                <a:latin typeface="+mn-ea"/>
              </a:rPr>
              <a:t>などを考える。</a:t>
            </a:r>
            <a:endParaRPr kumimoji="1" lang="en-US" altLang="ja-JP" sz="1600" dirty="0">
              <a:latin typeface="+mn-ea"/>
            </a:endParaRPr>
          </a:p>
          <a:p>
            <a:r>
              <a:rPr lang="ja-JP" altLang="en-US" sz="1600" dirty="0">
                <a:latin typeface="+mn-ea"/>
              </a:rPr>
              <a:t>　　　</a:t>
            </a:r>
            <a:endParaRPr lang="en-US" altLang="ja-JP" sz="1600" dirty="0">
              <a:latin typeface="+mn-ea"/>
            </a:endParaRPr>
          </a:p>
          <a:p>
            <a:r>
              <a:rPr kumimoji="1" lang="ja-JP" altLang="en-US" sz="1600" dirty="0">
                <a:latin typeface="+mn-ea"/>
              </a:rPr>
              <a:t>　❷　各自、思いついた事項を付箋紙に書く。</a:t>
            </a:r>
            <a:endParaRPr kumimoji="1" lang="en-US" altLang="ja-JP" sz="1600" dirty="0">
              <a:latin typeface="+mn-ea"/>
            </a:endParaRPr>
          </a:p>
          <a:p>
            <a:r>
              <a:rPr lang="ja-JP" altLang="en-US" sz="1600" dirty="0">
                <a:latin typeface="+mn-ea"/>
              </a:rPr>
              <a:t>　　　 （ブレインストーミングの要領で！）</a:t>
            </a:r>
            <a:endParaRPr kumimoji="1" lang="en-US" altLang="ja-JP" sz="1600" dirty="0">
              <a:latin typeface="+mn-ea"/>
            </a:endParaRPr>
          </a:p>
          <a:p>
            <a:endParaRPr lang="en-US" altLang="ja-JP" sz="1600" dirty="0">
              <a:latin typeface="+mn-ea"/>
            </a:endParaRPr>
          </a:p>
          <a:p>
            <a:r>
              <a:rPr kumimoji="1" lang="ja-JP" altLang="en-US" sz="1600" dirty="0">
                <a:latin typeface="+mn-ea"/>
              </a:rPr>
              <a:t>　❸　時系列に付箋を貼っていく。</a:t>
            </a:r>
            <a:endParaRPr kumimoji="1" lang="en-US" altLang="ja-JP" sz="1600" dirty="0">
              <a:latin typeface="+mn-ea"/>
            </a:endParaRPr>
          </a:p>
          <a:p>
            <a:r>
              <a:rPr kumimoji="1" lang="ja-JP" altLang="en-US" sz="1600" dirty="0">
                <a:latin typeface="+mn-ea"/>
              </a:rPr>
              <a:t>　　　</a:t>
            </a:r>
            <a:r>
              <a:rPr lang="ja-JP" altLang="en-US" sz="1600" dirty="0">
                <a:latin typeface="+mn-ea"/>
              </a:rPr>
              <a:t> また、疑問点や迷った点も付箋に書き出して貼る。</a:t>
            </a:r>
            <a:endParaRPr lang="en-US" altLang="ja-JP" sz="1600" dirty="0">
              <a:latin typeface="+mn-ea"/>
            </a:endParaRPr>
          </a:p>
          <a:p>
            <a:endParaRPr kumimoji="1" lang="en-US" altLang="ja-JP" sz="1600" dirty="0">
              <a:latin typeface="+mn-ea"/>
            </a:endParaRPr>
          </a:p>
          <a:p>
            <a:r>
              <a:rPr lang="ja-JP" altLang="en-US" sz="1600" dirty="0">
                <a:latin typeface="+mn-ea"/>
              </a:rPr>
              <a:t>　　</a:t>
            </a:r>
            <a:endParaRPr lang="en-US" altLang="ja-JP" sz="1600" dirty="0">
              <a:latin typeface="+mn-ea"/>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171761" y="2121662"/>
            <a:ext cx="3546607" cy="472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雲形吹き出し 6"/>
          <p:cNvSpPr/>
          <p:nvPr/>
        </p:nvSpPr>
        <p:spPr>
          <a:xfrm>
            <a:off x="8254538" y="2054038"/>
            <a:ext cx="3233652" cy="1146250"/>
          </a:xfrm>
          <a:prstGeom prst="cloudCallout">
            <a:avLst>
              <a:gd name="adj1" fmla="val -51215"/>
              <a:gd name="adj2" fmla="val 5283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000099"/>
                </a:solidFill>
                <a:latin typeface="HGP創英角ﾎﾟｯﾌﾟ体" panose="040B0A00000000000000" pitchFamily="50" charset="-128"/>
                <a:ea typeface="HGP創英角ﾎﾟｯﾌﾟ体" panose="040B0A00000000000000" pitchFamily="50" charset="-128"/>
              </a:rPr>
              <a:t>こんな感じで</a:t>
            </a:r>
            <a:r>
              <a:rPr lang="ja-JP" altLang="en-US" sz="2000" dirty="0">
                <a:solidFill>
                  <a:srgbClr val="000099"/>
                </a:solidFill>
                <a:latin typeface="HGP創英角ﾎﾟｯﾌﾟ体" panose="040B0A00000000000000" pitchFamily="50" charset="-128"/>
                <a:ea typeface="HGP創英角ﾎﾟｯﾌﾟ体" panose="040B0A00000000000000" pitchFamily="50" charset="-128"/>
              </a:rPr>
              <a:t>す</a:t>
            </a:r>
            <a:r>
              <a:rPr kumimoji="1" lang="ja-JP" altLang="en-US" sz="2000" dirty="0">
                <a:solidFill>
                  <a:srgbClr val="000099"/>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344586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D475F1-B2BB-0ADA-AC8B-265E66C70EEC}"/>
              </a:ext>
            </a:extLst>
          </p:cNvPr>
          <p:cNvSpPr>
            <a:spLocks noGrp="1"/>
          </p:cNvSpPr>
          <p:nvPr>
            <p:ph type="title"/>
          </p:nvPr>
        </p:nvSpPr>
        <p:spPr/>
        <p:txBody>
          <a:bodyPr/>
          <a:lstStyle/>
          <a:p>
            <a:r>
              <a:rPr kumimoji="1" lang="ja-JP" altLang="en-US" dirty="0"/>
              <a:t>もしも心停止だったら</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0D414E3-EAC2-97C1-8E64-C789A4679C5D}"/>
              </a:ext>
            </a:extLst>
          </p:cNvPr>
          <p:cNvSpPr>
            <a:spLocks noGrp="1"/>
          </p:cNvSpPr>
          <p:nvPr>
            <p:ph idx="1"/>
          </p:nvPr>
        </p:nvSpPr>
        <p:spPr>
          <a:xfrm>
            <a:off x="1295402" y="2866118"/>
            <a:ext cx="9601196" cy="2876841"/>
          </a:xfrm>
        </p:spPr>
        <p:txBody>
          <a:bodyPr>
            <a:normAutofit fontScale="92500" lnSpcReduction="20000"/>
          </a:bodyPr>
          <a:lstStyle/>
          <a:p>
            <a:pPr marL="0" indent="0">
              <a:buNone/>
            </a:pPr>
            <a:r>
              <a:rPr kumimoji="1" lang="ja-JP" altLang="en-US" sz="3600" dirty="0"/>
              <a:t>対応はとにかく</a:t>
            </a:r>
            <a:r>
              <a:rPr kumimoji="1" lang="ja-JP" altLang="en-US" sz="4800" dirty="0">
                <a:solidFill>
                  <a:srgbClr val="FF0066"/>
                </a:solidFill>
              </a:rPr>
              <a:t>時間との勝負</a:t>
            </a:r>
            <a:r>
              <a:rPr kumimoji="1" lang="ja-JP" altLang="en-US" sz="3600" dirty="0"/>
              <a:t>になります。</a:t>
            </a:r>
            <a:endParaRPr kumimoji="1" lang="en-US" altLang="ja-JP" sz="3600" dirty="0"/>
          </a:p>
          <a:p>
            <a:pPr marL="0" indent="0">
              <a:buNone/>
            </a:pPr>
            <a:endParaRPr lang="en-US" altLang="ja-JP" sz="3600" dirty="0"/>
          </a:p>
          <a:p>
            <a:pPr marL="0" indent="0">
              <a:buNone/>
            </a:pPr>
            <a:r>
              <a:rPr kumimoji="1" lang="ja-JP" altLang="en-US" sz="3600" dirty="0"/>
              <a:t>倒れてから</a:t>
            </a:r>
            <a:r>
              <a:rPr kumimoji="1" lang="en-US" altLang="ja-JP" sz="3600" dirty="0"/>
              <a:t>AED</a:t>
            </a:r>
            <a:r>
              <a:rPr kumimoji="1" lang="ja-JP" altLang="en-US" sz="3600" dirty="0"/>
              <a:t>使用までの目標は</a:t>
            </a:r>
            <a:r>
              <a:rPr kumimoji="1" lang="ja-JP" altLang="en-US" sz="4800" dirty="0">
                <a:solidFill>
                  <a:srgbClr val="FF0066"/>
                </a:solidFill>
              </a:rPr>
              <a:t>５分！</a:t>
            </a:r>
            <a:endParaRPr kumimoji="1" lang="en-US" altLang="ja-JP" sz="4800" dirty="0">
              <a:solidFill>
                <a:srgbClr val="FF0066"/>
              </a:solidFill>
            </a:endParaRPr>
          </a:p>
          <a:p>
            <a:pPr marL="0" indent="0">
              <a:buNone/>
            </a:pPr>
            <a:r>
              <a:rPr lang="ja-JP" altLang="en-US" sz="3500" dirty="0">
                <a:solidFill>
                  <a:schemeClr val="tx1"/>
                </a:solidFill>
              </a:rPr>
              <a:t>それまでに</a:t>
            </a:r>
            <a:r>
              <a:rPr lang="ja-JP" altLang="en-US" sz="4800" dirty="0">
                <a:solidFill>
                  <a:srgbClr val="FF0066"/>
                </a:solidFill>
              </a:rPr>
              <a:t>胸骨圧迫を開始</a:t>
            </a:r>
            <a:r>
              <a:rPr lang="ja-JP" altLang="en-US" sz="3500" dirty="0">
                <a:solidFill>
                  <a:schemeClr val="tx1"/>
                </a:solidFill>
              </a:rPr>
              <a:t>する。</a:t>
            </a:r>
            <a:endParaRPr kumimoji="1" lang="ja-JP" altLang="en-US" sz="3600" dirty="0">
              <a:solidFill>
                <a:schemeClr val="tx1"/>
              </a:solidFill>
            </a:endParaRPr>
          </a:p>
        </p:txBody>
      </p:sp>
    </p:spTree>
    <p:extLst>
      <p:ext uri="{BB962C8B-B14F-4D97-AF65-F5344CB8AC3E}">
        <p14:creationId xmlns:p14="http://schemas.microsoft.com/office/powerpoint/2010/main" val="198001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14482" y="624486"/>
            <a:ext cx="3143250" cy="736600"/>
          </a:xfrm>
        </p:spPr>
        <p:txBody>
          <a:bodyPr>
            <a:normAutofit fontScale="90000"/>
          </a:bodyPr>
          <a:lstStyle/>
          <a:p>
            <a:r>
              <a:rPr kumimoji="1" lang="ja-JP" altLang="en-US" b="1" dirty="0">
                <a:solidFill>
                  <a:srgbClr val="0070C0"/>
                </a:solidFill>
                <a:latin typeface="+mj-ea"/>
              </a:rPr>
              <a:t>救命の手順</a:t>
            </a:r>
          </a:p>
        </p:txBody>
      </p:sp>
      <p:sp>
        <p:nvSpPr>
          <p:cNvPr id="4" name="テキスト ボックス 3"/>
          <p:cNvSpPr txBox="1"/>
          <p:nvPr/>
        </p:nvSpPr>
        <p:spPr>
          <a:xfrm>
            <a:off x="2019460" y="1319798"/>
            <a:ext cx="4569119" cy="461665"/>
          </a:xfrm>
          <a:prstGeom prst="rect">
            <a:avLst/>
          </a:prstGeom>
          <a:solidFill>
            <a:srgbClr val="CCECFF"/>
          </a:solid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１．</a:t>
            </a:r>
            <a:r>
              <a:rPr kumimoji="1" lang="ja-JP" altLang="en-US" sz="2400" dirty="0">
                <a:latin typeface="HGP創英角ﾎﾟｯﾌﾟ体" panose="040B0A00000000000000" pitchFamily="50" charset="-128"/>
                <a:ea typeface="HGP創英角ﾎﾟｯﾌﾟ体" panose="040B0A00000000000000" pitchFamily="50" charset="-128"/>
              </a:rPr>
              <a:t>周囲が安全かどうか確認する</a:t>
            </a:r>
          </a:p>
        </p:txBody>
      </p:sp>
      <p:sp>
        <p:nvSpPr>
          <p:cNvPr id="10" name="テキスト ボックス 9"/>
          <p:cNvSpPr txBox="1"/>
          <p:nvPr/>
        </p:nvSpPr>
        <p:spPr>
          <a:xfrm>
            <a:off x="2019460" y="1911666"/>
            <a:ext cx="2364761" cy="461665"/>
          </a:xfrm>
          <a:prstGeom prst="rect">
            <a:avLst/>
          </a:prstGeom>
          <a:solidFill>
            <a:srgbClr val="CCECFF"/>
          </a:solid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２．</a:t>
            </a:r>
            <a:r>
              <a:rPr kumimoji="1" lang="ja-JP" altLang="en-US" sz="2400" dirty="0">
                <a:latin typeface="HGP創英角ﾎﾟｯﾌﾟ体" panose="040B0A00000000000000" pitchFamily="50" charset="-128"/>
                <a:ea typeface="HGP創英角ﾎﾟｯﾌﾟ体" panose="040B0A00000000000000" pitchFamily="50" charset="-128"/>
              </a:rPr>
              <a:t>反応の確認</a:t>
            </a:r>
          </a:p>
        </p:txBody>
      </p:sp>
      <p:sp>
        <p:nvSpPr>
          <p:cNvPr id="11" name="テキスト ボックス 10"/>
          <p:cNvSpPr txBox="1"/>
          <p:nvPr/>
        </p:nvSpPr>
        <p:spPr>
          <a:xfrm>
            <a:off x="2019460" y="3095402"/>
            <a:ext cx="4460287" cy="523220"/>
          </a:xfrm>
          <a:prstGeom prst="rect">
            <a:avLst/>
          </a:prstGeom>
          <a:solidFill>
            <a:srgbClr val="CCECFF"/>
          </a:solid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４．</a:t>
            </a:r>
            <a:r>
              <a:rPr kumimoji="1" lang="ja-JP" altLang="en-US" sz="2400" dirty="0">
                <a:latin typeface="HGP創英角ﾎﾟｯﾌﾟ体" panose="040B0A00000000000000" pitchFamily="50" charset="-128"/>
                <a:ea typeface="HGP創英角ﾎﾟｯﾌﾟ体" panose="040B0A00000000000000" pitchFamily="50" charset="-128"/>
              </a:rPr>
              <a:t>１１９番通報 ・ </a:t>
            </a:r>
            <a:r>
              <a:rPr kumimoji="1" lang="en-US" altLang="ja-JP" sz="2800" dirty="0">
                <a:latin typeface="HGP創英角ﾎﾟｯﾌﾟ体" panose="040B0A00000000000000" pitchFamily="50" charset="-128"/>
                <a:ea typeface="HGP創英角ﾎﾟｯﾌﾟ体" panose="040B0A00000000000000" pitchFamily="50" charset="-128"/>
              </a:rPr>
              <a:t>AED</a:t>
            </a:r>
            <a:r>
              <a:rPr kumimoji="1" lang="ja-JP" altLang="en-US" sz="2400" dirty="0">
                <a:latin typeface="HGP創英角ﾎﾟｯﾌﾟ体" panose="040B0A00000000000000" pitchFamily="50" charset="-128"/>
                <a:ea typeface="HGP創英角ﾎﾟｯﾌﾟ体" panose="040B0A00000000000000" pitchFamily="50" charset="-128"/>
              </a:rPr>
              <a:t>の要請</a:t>
            </a:r>
          </a:p>
        </p:txBody>
      </p:sp>
      <p:sp>
        <p:nvSpPr>
          <p:cNvPr id="12" name="テキスト ボックス 11"/>
          <p:cNvSpPr txBox="1"/>
          <p:nvPr/>
        </p:nvSpPr>
        <p:spPr>
          <a:xfrm>
            <a:off x="2019461" y="3748825"/>
            <a:ext cx="4927354" cy="461665"/>
          </a:xfrm>
          <a:prstGeom prst="rect">
            <a:avLst/>
          </a:prstGeom>
          <a:solidFill>
            <a:srgbClr val="CCECFF"/>
          </a:solid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５．</a:t>
            </a:r>
            <a:r>
              <a:rPr kumimoji="1" lang="ja-JP" altLang="en-US" sz="2400" dirty="0">
                <a:latin typeface="HGP創英角ﾎﾟｯﾌﾟ体" panose="040B0A00000000000000" pitchFamily="50" charset="-128"/>
                <a:ea typeface="HGP創英角ﾎﾟｯﾌﾟ体" panose="040B0A00000000000000" pitchFamily="50" charset="-128"/>
              </a:rPr>
              <a:t>呼吸の確認 </a:t>
            </a:r>
            <a:r>
              <a:rPr kumimoji="1" lang="ja-JP" altLang="en-US" dirty="0">
                <a:latin typeface="HGP創英角ﾎﾟｯﾌﾟ体" panose="040B0A00000000000000" pitchFamily="50" charset="-128"/>
                <a:ea typeface="HGP創英角ﾎﾟｯﾌﾟ体" panose="040B0A00000000000000" pitchFamily="50" charset="-128"/>
              </a:rPr>
              <a:t>（胸とお腹の動きを確認）</a:t>
            </a:r>
          </a:p>
        </p:txBody>
      </p:sp>
      <p:sp>
        <p:nvSpPr>
          <p:cNvPr id="13" name="テキスト ボックス 12"/>
          <p:cNvSpPr txBox="1"/>
          <p:nvPr/>
        </p:nvSpPr>
        <p:spPr>
          <a:xfrm>
            <a:off x="2019460" y="4340693"/>
            <a:ext cx="6387763" cy="461665"/>
          </a:xfrm>
          <a:prstGeom prst="rect">
            <a:avLst/>
          </a:prstGeom>
          <a:solidFill>
            <a:srgbClr val="CCECFF"/>
          </a:solid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 ６．胸骨圧迫 </a:t>
            </a:r>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a:latin typeface="HGP創英角ﾎﾟｯﾌﾟ体" panose="040B0A00000000000000" pitchFamily="50" charset="-128"/>
                <a:ea typeface="HGP創英角ﾎﾟｯﾌﾟ体" panose="040B0A00000000000000" pitchFamily="50" charset="-128"/>
              </a:rPr>
              <a:t>100</a:t>
            </a:r>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a:latin typeface="HGP創英角ﾎﾟｯﾌﾟ体" panose="040B0A00000000000000" pitchFamily="50" charset="-128"/>
                <a:ea typeface="HGP創英角ﾎﾟｯﾌﾟ体" panose="040B0A00000000000000" pitchFamily="50" charset="-128"/>
              </a:rPr>
              <a:t>120</a:t>
            </a:r>
            <a:r>
              <a:rPr kumimoji="1" lang="ja-JP" altLang="en-US" dirty="0">
                <a:latin typeface="HGP創英角ﾎﾟｯﾌﾟ体" panose="040B0A00000000000000" pitchFamily="50" charset="-128"/>
                <a:ea typeface="HGP創英角ﾎﾟｯﾌﾟ体" panose="040B0A00000000000000" pitchFamily="50" charset="-128"/>
              </a:rPr>
              <a:t>回</a:t>
            </a: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分）　強く・速く・絶え間なく</a:t>
            </a:r>
          </a:p>
        </p:txBody>
      </p:sp>
      <p:sp>
        <p:nvSpPr>
          <p:cNvPr id="14" name="テキスト ボックス 13"/>
          <p:cNvSpPr txBox="1"/>
          <p:nvPr/>
        </p:nvSpPr>
        <p:spPr>
          <a:xfrm>
            <a:off x="2019460" y="4932561"/>
            <a:ext cx="2592188" cy="461665"/>
          </a:xfrm>
          <a:prstGeom prst="rect">
            <a:avLst/>
          </a:prstGeom>
          <a:solidFill>
            <a:srgbClr val="CCECFF"/>
          </a:solid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 ７．</a:t>
            </a:r>
            <a:r>
              <a:rPr kumimoji="1" lang="en-US" altLang="ja-JP" sz="2400" dirty="0">
                <a:latin typeface="HGP創英角ﾎﾟｯﾌﾟ体" panose="040B0A00000000000000" pitchFamily="50" charset="-128"/>
                <a:ea typeface="HGP創英角ﾎﾟｯﾌﾟ体" panose="040B0A00000000000000" pitchFamily="50" charset="-128"/>
              </a:rPr>
              <a:t>AED</a:t>
            </a:r>
            <a:r>
              <a:rPr kumimoji="1" lang="ja-JP" altLang="en-US" sz="2400" dirty="0">
                <a:latin typeface="HGP創英角ﾎﾟｯﾌﾟ体" panose="040B0A00000000000000" pitchFamily="50" charset="-128"/>
                <a:ea typeface="HGP創英角ﾎﾟｯﾌﾟ体" panose="040B0A00000000000000" pitchFamily="50" charset="-128"/>
              </a:rPr>
              <a:t>の使用</a:t>
            </a:r>
          </a:p>
        </p:txBody>
      </p:sp>
      <p:sp>
        <p:nvSpPr>
          <p:cNvPr id="15" name="テキスト ボックス 14"/>
          <p:cNvSpPr txBox="1"/>
          <p:nvPr/>
        </p:nvSpPr>
        <p:spPr>
          <a:xfrm>
            <a:off x="1388047" y="5697232"/>
            <a:ext cx="7282424" cy="369332"/>
          </a:xfrm>
          <a:prstGeom prst="rect">
            <a:avLst/>
          </a:prstGeom>
          <a:noFill/>
        </p:spPr>
        <p:txBody>
          <a:bodyPr wrap="square" rtlCol="0">
            <a:spAutoFit/>
          </a:bodyPr>
          <a:lstStyle/>
          <a:p>
            <a:r>
              <a:rPr kumimoji="1" lang="en-US" altLang="ja-JP" b="1" u="sng" dirty="0">
                <a:latin typeface="+mn-ea"/>
              </a:rPr>
              <a:t>※</a:t>
            </a:r>
            <a:r>
              <a:rPr kumimoji="1" lang="ja-JP" altLang="en-US" b="1" u="sng" dirty="0">
                <a:latin typeface="+mn-ea"/>
              </a:rPr>
              <a:t>技術と意思があれば</a:t>
            </a:r>
            <a:r>
              <a:rPr kumimoji="1" lang="en-US" altLang="ja-JP" b="1" u="sng" dirty="0">
                <a:latin typeface="+mn-ea"/>
              </a:rPr>
              <a:t>､</a:t>
            </a:r>
            <a:r>
              <a:rPr kumimoji="1" lang="ja-JP" altLang="en-US" b="1" u="sng" dirty="0">
                <a:latin typeface="+mn-ea"/>
              </a:rPr>
              <a:t>胸骨圧迫と人工呼吸を</a:t>
            </a:r>
            <a:r>
              <a:rPr kumimoji="1" lang="en-US" altLang="ja-JP" b="1" u="sng" dirty="0">
                <a:latin typeface="+mn-ea"/>
              </a:rPr>
              <a:t>30</a:t>
            </a:r>
            <a:r>
              <a:rPr kumimoji="1" lang="ja-JP" altLang="en-US" b="1" u="sng" dirty="0">
                <a:latin typeface="+mn-ea"/>
              </a:rPr>
              <a:t>：</a:t>
            </a:r>
            <a:r>
              <a:rPr kumimoji="1" lang="en-US" altLang="ja-JP" b="1" u="sng" dirty="0">
                <a:latin typeface="+mn-ea"/>
              </a:rPr>
              <a:t>2</a:t>
            </a:r>
            <a:r>
              <a:rPr kumimoji="1" lang="ja-JP" altLang="en-US" b="1" u="sng" dirty="0">
                <a:latin typeface="+mn-ea"/>
              </a:rPr>
              <a:t>で実施します。</a:t>
            </a:r>
          </a:p>
        </p:txBody>
      </p:sp>
      <p:pic>
        <p:nvPicPr>
          <p:cNvPr id="16" name="図 15">
            <a:extLst>
              <a:ext uri="{FF2B5EF4-FFF2-40B4-BE49-F238E27FC236}">
                <a16:creationId xmlns:a16="http://schemas.microsoft.com/office/drawing/2014/main" id="{5282D3D3-D1FB-447F-8326-C9B8F9A60B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04" t="3204" r="16128"/>
          <a:stretch/>
        </p:blipFill>
        <p:spPr>
          <a:xfrm>
            <a:off x="10339862" y="4802358"/>
            <a:ext cx="1126404" cy="1469282"/>
          </a:xfrm>
          <a:prstGeom prst="rect">
            <a:avLst/>
          </a:prstGeom>
        </p:spPr>
      </p:pic>
      <p:sp>
        <p:nvSpPr>
          <p:cNvPr id="17" name="テキスト ボックス 16"/>
          <p:cNvSpPr txBox="1"/>
          <p:nvPr/>
        </p:nvSpPr>
        <p:spPr>
          <a:xfrm>
            <a:off x="2019460" y="2503534"/>
            <a:ext cx="3026069" cy="461665"/>
          </a:xfrm>
          <a:prstGeom prst="rect">
            <a:avLst/>
          </a:prstGeom>
          <a:solidFill>
            <a:srgbClr val="CCECFF"/>
          </a:solid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３．</a:t>
            </a:r>
            <a:r>
              <a:rPr kumimoji="1" lang="ja-JP" altLang="en-US" sz="2400" dirty="0">
                <a:latin typeface="HGP創英角ﾎﾟｯﾌﾟ体" panose="040B0A00000000000000" pitchFamily="50" charset="-128"/>
                <a:ea typeface="HGP創英角ﾎﾟｯﾌﾟ体" panose="040B0A00000000000000" pitchFamily="50" charset="-128"/>
              </a:rPr>
              <a:t>人（応援）を呼ぶ</a:t>
            </a:r>
          </a:p>
        </p:txBody>
      </p:sp>
      <p:sp>
        <p:nvSpPr>
          <p:cNvPr id="3" name="矢印: 下 2">
            <a:extLst>
              <a:ext uri="{FF2B5EF4-FFF2-40B4-BE49-F238E27FC236}">
                <a16:creationId xmlns:a16="http://schemas.microsoft.com/office/drawing/2014/main" id="{EDA42D40-AD8C-D695-E244-7A680A2493DD}"/>
              </a:ext>
            </a:extLst>
          </p:cNvPr>
          <p:cNvSpPr/>
          <p:nvPr/>
        </p:nvSpPr>
        <p:spPr>
          <a:xfrm>
            <a:off x="870059" y="1319798"/>
            <a:ext cx="1254769" cy="4260954"/>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ここまでに使える時間は５分！</a:t>
            </a:r>
          </a:p>
        </p:txBody>
      </p:sp>
      <p:sp>
        <p:nvSpPr>
          <p:cNvPr id="5" name="吹き出し: 角を丸めた四角形 4">
            <a:extLst>
              <a:ext uri="{FF2B5EF4-FFF2-40B4-BE49-F238E27FC236}">
                <a16:creationId xmlns:a16="http://schemas.microsoft.com/office/drawing/2014/main" id="{ECB9AF18-7B3B-8314-2BA8-F67A9C3438AD}"/>
              </a:ext>
            </a:extLst>
          </p:cNvPr>
          <p:cNvSpPr/>
          <p:nvPr/>
        </p:nvSpPr>
        <p:spPr>
          <a:xfrm>
            <a:off x="6821824" y="489857"/>
            <a:ext cx="4902090" cy="3850835"/>
          </a:xfrm>
          <a:prstGeom prst="wedgeRoundRectCallout">
            <a:avLst>
              <a:gd name="adj1" fmla="val 30192"/>
              <a:gd name="adj2" fmla="val 607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2000" b="1" dirty="0"/>
              <a:t>手順を覚えることが大事なのではありません。</a:t>
            </a:r>
            <a:endParaRPr kumimoji="1" lang="en-US" altLang="ja-JP" sz="2000" b="1" dirty="0"/>
          </a:p>
          <a:p>
            <a:pPr>
              <a:lnSpc>
                <a:spcPts val="2500"/>
              </a:lnSpc>
            </a:pPr>
            <a:endParaRPr kumimoji="1" lang="en-US" altLang="ja-JP" sz="2000" b="1" dirty="0">
              <a:solidFill>
                <a:srgbClr val="FFFF00"/>
              </a:solidFill>
            </a:endParaRPr>
          </a:p>
          <a:p>
            <a:pPr>
              <a:lnSpc>
                <a:spcPts val="3000"/>
              </a:lnSpc>
            </a:pPr>
            <a:r>
              <a:rPr kumimoji="1" lang="ja-JP" altLang="en-US" sz="2800" b="1" dirty="0">
                <a:solidFill>
                  <a:srgbClr val="FFFF00"/>
                </a:solidFill>
              </a:rPr>
              <a:t>救命のための行動をすぐに開始すること</a:t>
            </a:r>
            <a:endParaRPr kumimoji="1" lang="en-US" altLang="ja-JP" sz="2800" b="1" dirty="0">
              <a:solidFill>
                <a:srgbClr val="FFFF00"/>
              </a:solidFill>
            </a:endParaRPr>
          </a:p>
          <a:p>
            <a:pPr>
              <a:lnSpc>
                <a:spcPts val="3000"/>
              </a:lnSpc>
            </a:pPr>
            <a:endParaRPr lang="en-US" altLang="ja-JP" sz="2000" dirty="0"/>
          </a:p>
          <a:p>
            <a:pPr>
              <a:lnSpc>
                <a:spcPts val="3000"/>
              </a:lnSpc>
            </a:pPr>
            <a:r>
              <a:rPr kumimoji="1" lang="ja-JP" altLang="en-US" sz="2800" b="1" dirty="0">
                <a:solidFill>
                  <a:srgbClr val="FFFF00"/>
                </a:solidFill>
              </a:rPr>
              <a:t>時間との勝負であることを認識してチームで対応すること</a:t>
            </a:r>
            <a:r>
              <a:rPr kumimoji="1" lang="ja-JP" altLang="en-US" sz="2000" b="1" dirty="0"/>
              <a:t>                              が重要です。</a:t>
            </a:r>
          </a:p>
        </p:txBody>
      </p:sp>
    </p:spTree>
    <p:extLst>
      <p:ext uri="{BB962C8B-B14F-4D97-AF65-F5344CB8AC3E}">
        <p14:creationId xmlns:p14="http://schemas.microsoft.com/office/powerpoint/2010/main" val="13142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7734" y="1163781"/>
            <a:ext cx="10135673" cy="1562793"/>
          </a:xfrm>
        </p:spPr>
        <p:txBody>
          <a:bodyPr>
            <a:noAutofit/>
          </a:bodyPr>
          <a:lstStyle/>
          <a:p>
            <a:r>
              <a:rPr lang="ja-JP" altLang="en-US" sz="4600" b="1" dirty="0">
                <a:latin typeface="ＤＦ平成明朝体W7" panose="02020709000000000000" pitchFamily="17" charset="-128"/>
                <a:ea typeface="ＤＦ平成明朝体W7" panose="02020709000000000000" pitchFamily="17" charset="-128"/>
              </a:rPr>
              <a:t>机上シミュレーションを終えて･･･</a:t>
            </a:r>
            <a:endParaRPr kumimoji="1" lang="ja-JP" altLang="en-US" sz="4600" b="1" dirty="0">
              <a:latin typeface="ＤＦ平成明朝体W7" panose="02020709000000000000" pitchFamily="17" charset="-128"/>
              <a:ea typeface="ＤＦ平成明朝体W7" panose="02020709000000000000" pitchFamily="17" charset="-128"/>
            </a:endParaRPr>
          </a:p>
        </p:txBody>
      </p:sp>
      <p:sp>
        <p:nvSpPr>
          <p:cNvPr id="3" name="コンテンツ プレースホルダー 2"/>
          <p:cNvSpPr>
            <a:spLocks noGrp="1"/>
          </p:cNvSpPr>
          <p:nvPr>
            <p:ph idx="1"/>
          </p:nvPr>
        </p:nvSpPr>
        <p:spPr>
          <a:xfrm>
            <a:off x="996043" y="3840154"/>
            <a:ext cx="10337364" cy="582546"/>
          </a:xfrm>
        </p:spPr>
        <p:txBody>
          <a:bodyPr>
            <a:noAutofit/>
          </a:bodyPr>
          <a:lstStyle/>
          <a:p>
            <a:pPr marL="0" indent="0" algn="ctr">
              <a:buNone/>
            </a:pPr>
            <a:r>
              <a:rPr lang="ja-JP" altLang="en-US" sz="3600" dirty="0">
                <a:solidFill>
                  <a:srgbClr val="FF0066"/>
                </a:solidFill>
                <a:latin typeface="HGP創英角ﾎﾟｯﾌﾟ体" panose="040B0A00000000000000" pitchFamily="50" charset="-128"/>
                <a:ea typeface="HGP創英角ﾎﾟｯﾌﾟ体" panose="040B0A00000000000000" pitchFamily="50" charset="-128"/>
              </a:rPr>
              <a:t>ぜひ、感じたことや気付きを 共有してください！</a:t>
            </a:r>
            <a:endParaRPr kumimoji="1" lang="ja-JP" altLang="en-US" sz="3600" dirty="0">
              <a:solidFill>
                <a:srgbClr val="FF0066"/>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965501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3221" y="1165012"/>
            <a:ext cx="8430488" cy="1303867"/>
          </a:xfrm>
        </p:spPr>
        <p:txBody>
          <a:bodyPr>
            <a:normAutofit/>
          </a:bodyPr>
          <a:lstStyle/>
          <a:p>
            <a:r>
              <a:rPr kumimoji="1" lang="ja-JP" altLang="en-US" sz="7200" b="1" dirty="0">
                <a:latin typeface="+mn-ea"/>
                <a:ea typeface="+mn-ea"/>
              </a:rPr>
              <a:t>おしまい</a:t>
            </a:r>
          </a:p>
        </p:txBody>
      </p:sp>
      <p:sp>
        <p:nvSpPr>
          <p:cNvPr id="3" name="コンテンツ プレースホルダー 2"/>
          <p:cNvSpPr>
            <a:spLocks noGrp="1"/>
          </p:cNvSpPr>
          <p:nvPr>
            <p:ph idx="1"/>
          </p:nvPr>
        </p:nvSpPr>
        <p:spPr>
          <a:xfrm>
            <a:off x="1262130" y="3618129"/>
            <a:ext cx="7775734" cy="1862245"/>
          </a:xfrm>
        </p:spPr>
        <p:txBody>
          <a:bodyPr>
            <a:normAutofit fontScale="92500"/>
          </a:bodyPr>
          <a:lstStyle/>
          <a:p>
            <a:pPr marL="0" indent="0" algn="ctr">
              <a:buNone/>
            </a:pPr>
            <a:r>
              <a:rPr lang="ja-JP" altLang="en-US" sz="2800" dirty="0">
                <a:latin typeface="ＤＦ平成明朝体W7" panose="02020709000000000000" pitchFamily="17" charset="-128"/>
                <a:ea typeface="ＤＦ平成明朝体W7" panose="02020709000000000000" pitchFamily="17" charset="-128"/>
              </a:rPr>
              <a:t>お忙しい中、お疲れさまでした。</a:t>
            </a:r>
            <a:endParaRPr lang="en-US" altLang="ja-JP" sz="2800" dirty="0">
              <a:latin typeface="ＤＦ平成明朝体W7" panose="02020709000000000000" pitchFamily="17" charset="-128"/>
              <a:ea typeface="ＤＦ平成明朝体W7" panose="02020709000000000000" pitchFamily="17" charset="-128"/>
            </a:endParaRPr>
          </a:p>
          <a:p>
            <a:pPr marL="0" indent="0" algn="ctr">
              <a:buNone/>
            </a:pPr>
            <a:r>
              <a:rPr lang="ja-JP" altLang="en-US" sz="2800" dirty="0">
                <a:latin typeface="ＤＦ平成明朝体W7" panose="02020709000000000000" pitchFamily="17" charset="-128"/>
                <a:ea typeface="ＤＦ平成明朝体W7" panose="02020709000000000000" pitchFamily="17" charset="-128"/>
              </a:rPr>
              <a:t>「学校での突然死ゼロ」を目指して、</a:t>
            </a:r>
            <a:endParaRPr lang="en-US" altLang="ja-JP" sz="2800" dirty="0">
              <a:latin typeface="ＤＦ平成明朝体W7" panose="02020709000000000000" pitchFamily="17" charset="-128"/>
              <a:ea typeface="ＤＦ平成明朝体W7" panose="02020709000000000000" pitchFamily="17" charset="-128"/>
            </a:endParaRPr>
          </a:p>
          <a:p>
            <a:pPr marL="0" indent="0" algn="ctr">
              <a:buNone/>
            </a:pPr>
            <a:r>
              <a:rPr lang="ja-JP" altLang="en-US" sz="2800" dirty="0">
                <a:latin typeface="ＤＦ平成明朝体W7" panose="02020709000000000000" pitchFamily="17" charset="-128"/>
                <a:ea typeface="ＤＦ平成明朝体W7" panose="02020709000000000000" pitchFamily="17" charset="-128"/>
              </a:rPr>
              <a:t>定期的に研修し、児童生徒の命を守りましょう！</a:t>
            </a:r>
            <a:endParaRPr lang="en-US" altLang="ja-JP" sz="2800" dirty="0">
              <a:latin typeface="ＤＦ平成明朝体W7" panose="02020709000000000000" pitchFamily="17" charset="-128"/>
              <a:ea typeface="ＤＦ平成明朝体W7" panose="02020709000000000000" pitchFamily="17" charset="-128"/>
            </a:endParaRPr>
          </a:p>
        </p:txBody>
      </p:sp>
      <p:pic>
        <p:nvPicPr>
          <p:cNvPr id="4" name="図 3">
            <a:extLst>
              <a:ext uri="{FF2B5EF4-FFF2-40B4-BE49-F238E27FC236}">
                <a16:creationId xmlns:a16="http://schemas.microsoft.com/office/drawing/2014/main" id="{4375238B-7B1C-4A8A-92E8-6F6D81BDA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9559" y="2854897"/>
            <a:ext cx="2625477" cy="2625477"/>
          </a:xfrm>
          <a:prstGeom prst="rect">
            <a:avLst/>
          </a:prstGeom>
        </p:spPr>
      </p:pic>
    </p:spTree>
    <p:extLst>
      <p:ext uri="{BB962C8B-B14F-4D97-AF65-F5344CB8AC3E}">
        <p14:creationId xmlns:p14="http://schemas.microsoft.com/office/powerpoint/2010/main" val="365494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2" y="2598475"/>
            <a:ext cx="9601196" cy="2519534"/>
          </a:xfrm>
        </p:spPr>
        <p:txBody>
          <a:bodyPr>
            <a:normAutofit/>
          </a:bodyPr>
          <a:lstStyle/>
          <a:p>
            <a:r>
              <a:rPr lang="ja-JP" altLang="ja-JP" dirty="0">
                <a:latin typeface="HGPｺﾞｼｯｸE" panose="020B0900000000000000" pitchFamily="50" charset="-128"/>
                <a:ea typeface="HGPｺﾞｼｯｸE" panose="020B0900000000000000" pitchFamily="50" charset="-128"/>
              </a:rPr>
              <a:t>命をつなぐため</a:t>
            </a:r>
            <a:r>
              <a:rPr lang="ja-JP" altLang="en-US" dirty="0">
                <a:latin typeface="HGPｺﾞｼｯｸE" panose="020B0900000000000000" pitchFamily="50" charset="-128"/>
                <a:ea typeface="HGPｺﾞｼｯｸE" panose="020B0900000000000000" pitchFamily="50" charset="-128"/>
              </a:rPr>
              <a:t>　</a:t>
            </a:r>
            <a:br>
              <a:rPr lang="en-US" altLang="ja-JP" dirty="0">
                <a:latin typeface="HGPｺﾞｼｯｸE" panose="020B0900000000000000" pitchFamily="50" charset="-128"/>
                <a:ea typeface="HGPｺﾞｼｯｸE" panose="020B0900000000000000" pitchFamily="50" charset="-128"/>
              </a:rPr>
            </a:br>
            <a:r>
              <a:rPr lang="ja-JP" altLang="ja-JP" dirty="0">
                <a:latin typeface="HGPｺﾞｼｯｸE" panose="020B0900000000000000" pitchFamily="50" charset="-128"/>
                <a:ea typeface="HGPｺﾞｼｯｸE" panose="020B0900000000000000" pitchFamily="50" charset="-128"/>
              </a:rPr>
              <a:t>緊急時対応の見通しを持とう　</a:t>
            </a:r>
            <a:r>
              <a:rPr lang="ja-JP" altLang="ja-JP" sz="4800" dirty="0">
                <a:latin typeface="+mj-ea"/>
              </a:rPr>
              <a:t>　</a:t>
            </a:r>
            <a:endParaRPr kumimoji="1" lang="ja-JP" altLang="en-US" sz="4800" dirty="0">
              <a:latin typeface="+mj-ea"/>
            </a:endParaRPr>
          </a:p>
        </p:txBody>
      </p:sp>
      <p:sp>
        <p:nvSpPr>
          <p:cNvPr id="3" name="サブタイトル 2"/>
          <p:cNvSpPr>
            <a:spLocks noGrp="1"/>
          </p:cNvSpPr>
          <p:nvPr>
            <p:ph type="subTitle" idx="4294967295"/>
          </p:nvPr>
        </p:nvSpPr>
        <p:spPr>
          <a:xfrm>
            <a:off x="1466986" y="1414359"/>
            <a:ext cx="4743040" cy="791364"/>
          </a:xfrm>
        </p:spPr>
        <p:txBody>
          <a:bodyPr>
            <a:normAutofit/>
          </a:bodyPr>
          <a:lstStyle/>
          <a:p>
            <a:pPr marL="0" indent="0">
              <a:buNone/>
            </a:pPr>
            <a:r>
              <a:rPr kumimoji="1" lang="ja-JP" altLang="en-US" sz="3600" dirty="0">
                <a:latin typeface="HGS教科書体" panose="02020600000000000000" pitchFamily="18" charset="-128"/>
                <a:ea typeface="$ＪＳゴシック" panose="04030B090D0B02020403" pitchFamily="17" charset="-128"/>
              </a:rPr>
              <a:t>保健安全　職員研修</a:t>
            </a:r>
          </a:p>
        </p:txBody>
      </p:sp>
    </p:spTree>
    <p:extLst>
      <p:ext uri="{BB962C8B-B14F-4D97-AF65-F5344CB8AC3E}">
        <p14:creationId xmlns:p14="http://schemas.microsoft.com/office/powerpoint/2010/main" val="364823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B677D-11CF-40C4-B6F1-E9BB10B91704}"/>
              </a:ext>
            </a:extLst>
          </p:cNvPr>
          <p:cNvSpPr>
            <a:spLocks noGrp="1"/>
          </p:cNvSpPr>
          <p:nvPr>
            <p:ph type="title"/>
          </p:nvPr>
        </p:nvSpPr>
        <p:spPr/>
        <p:txBody>
          <a:bodyPr>
            <a:norm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イメージしてみてください</a:t>
            </a:r>
          </a:p>
        </p:txBody>
      </p:sp>
      <p:sp>
        <p:nvSpPr>
          <p:cNvPr id="3" name="コンテンツ プレースホルダー 2">
            <a:extLst>
              <a:ext uri="{FF2B5EF4-FFF2-40B4-BE49-F238E27FC236}">
                <a16:creationId xmlns:a16="http://schemas.microsoft.com/office/drawing/2014/main" id="{D230B8A4-A21E-4DCD-AB45-AD2802FC3D93}"/>
              </a:ext>
            </a:extLst>
          </p:cNvPr>
          <p:cNvSpPr>
            <a:spLocks noGrp="1"/>
          </p:cNvSpPr>
          <p:nvPr>
            <p:ph idx="1"/>
          </p:nvPr>
        </p:nvSpPr>
        <p:spPr/>
        <p:txBody>
          <a:bodyPr>
            <a:normAutofit/>
          </a:bodyPr>
          <a:lstStyle/>
          <a:p>
            <a:pPr marL="0" indent="0">
              <a:buNone/>
            </a:pPr>
            <a:r>
              <a:rPr kumimoji="1" lang="ja-JP" altLang="en-US" sz="3200" dirty="0">
                <a:latin typeface="UD デジタル 教科書体 NK-R" panose="02020400000000000000" pitchFamily="18" charset="-128"/>
                <a:ea typeface="UD デジタル 教科書体 NK-R" panose="02020400000000000000" pitchFamily="18" charset="-128"/>
              </a:rPr>
              <a:t>冷や汗をかきそうな場面を思い浮かべます。（１分間）</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例えば、</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　失くしてはいけないものが見当たらない。</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　もうすぐ大切なオンライン会議が始まるのに</a:t>
            </a:r>
            <a:r>
              <a:rPr kumimoji="1" lang="en-US" altLang="ja-JP" dirty="0">
                <a:latin typeface="UD デジタル 教科書体 NK-R" panose="02020400000000000000" pitchFamily="18" charset="-128"/>
                <a:ea typeface="UD デジタル 教科書体 NK-R" panose="02020400000000000000" pitchFamily="18" charset="-128"/>
              </a:rPr>
              <a:t>PC</a:t>
            </a:r>
            <a:r>
              <a:rPr kumimoji="1" lang="ja-JP" altLang="en-US" dirty="0">
                <a:latin typeface="UD デジタル 教科書体 NK-R" panose="02020400000000000000" pitchFamily="18" charset="-128"/>
                <a:ea typeface="UD デジタル 教科書体 NK-R" panose="02020400000000000000" pitchFamily="18" charset="-128"/>
              </a:rPr>
              <a:t>がフリーズした。</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など</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dirty="0"/>
          </a:p>
        </p:txBody>
      </p:sp>
    </p:spTree>
    <p:extLst>
      <p:ext uri="{BB962C8B-B14F-4D97-AF65-F5344CB8AC3E}">
        <p14:creationId xmlns:p14="http://schemas.microsoft.com/office/powerpoint/2010/main" val="396213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6FCC3EB-D862-418B-A5F6-CB390192808F}"/>
              </a:ext>
            </a:extLst>
          </p:cNvPr>
          <p:cNvSpPr txBox="1"/>
          <p:nvPr/>
        </p:nvSpPr>
        <p:spPr>
          <a:xfrm>
            <a:off x="952502" y="2556346"/>
            <a:ext cx="10436677" cy="3139321"/>
          </a:xfrm>
          <a:prstGeom prst="rect">
            <a:avLst/>
          </a:prstGeom>
          <a:noFill/>
        </p:spPr>
        <p:txBody>
          <a:bodyPr wrap="square" rtlCol="0">
            <a:spAutoFit/>
          </a:bodyPr>
          <a:lstStyle/>
          <a:p>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大丈夫</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a:p>
            <a:r>
              <a:rPr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a:t>
            </a:r>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慌てない　</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a:p>
            <a:r>
              <a:rPr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a:t>
            </a:r>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落ち着いて</a:t>
            </a:r>
          </a:p>
        </p:txBody>
      </p:sp>
      <p:sp>
        <p:nvSpPr>
          <p:cNvPr id="3" name="テキスト ボックス 2">
            <a:extLst>
              <a:ext uri="{FF2B5EF4-FFF2-40B4-BE49-F238E27FC236}">
                <a16:creationId xmlns:a16="http://schemas.microsoft.com/office/drawing/2014/main" id="{20137521-0EDB-9B34-E275-4EEE94AE936D}"/>
              </a:ext>
            </a:extLst>
          </p:cNvPr>
          <p:cNvSpPr txBox="1"/>
          <p:nvPr/>
        </p:nvSpPr>
        <p:spPr>
          <a:xfrm>
            <a:off x="1028652" y="828974"/>
            <a:ext cx="10436677" cy="1569660"/>
          </a:xfrm>
          <a:prstGeom prst="rect">
            <a:avLst/>
          </a:prstGeom>
          <a:noFill/>
        </p:spPr>
        <p:txBody>
          <a:bodyPr wrap="square" rtlCol="0">
            <a:spAutoFit/>
          </a:bodyPr>
          <a:lstStyle/>
          <a:p>
            <a:r>
              <a:rPr kumimoji="1" lang="ja-JP" altLang="en-US" sz="4800" dirty="0">
                <a:latin typeface="UD デジタル 教科書体 NK-R" panose="02020400000000000000" pitchFamily="18" charset="-128"/>
                <a:ea typeface="UD デジタル 教科書体 NK-R" panose="02020400000000000000" pitchFamily="18" charset="-128"/>
              </a:rPr>
              <a:t>実際に緊急事態が起きたら</a:t>
            </a:r>
            <a:r>
              <a:rPr lang="ja-JP" altLang="en-US" sz="4800" dirty="0">
                <a:latin typeface="UD デジタル 教科書体 NK-R" panose="02020400000000000000" pitchFamily="18" charset="-128"/>
                <a:ea typeface="UD デジタル 教科書体 NK-R" panose="02020400000000000000" pitchFamily="18" charset="-128"/>
              </a:rPr>
              <a:t>慌ててしまうと思います。</a:t>
            </a:r>
            <a:r>
              <a:rPr kumimoji="1" lang="ja-JP" altLang="en-US" sz="4800" dirty="0">
                <a:latin typeface="UD デジタル 教科書体 NK-R" panose="02020400000000000000" pitchFamily="18" charset="-128"/>
                <a:ea typeface="UD デジタル 教科書体 NK-R" panose="02020400000000000000" pitchFamily="18" charset="-128"/>
              </a:rPr>
              <a:t>でも、そんなときこそ</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4508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2D88A14-B9C0-4552-B24F-06107DF7AD76}"/>
              </a:ext>
            </a:extLst>
          </p:cNvPr>
          <p:cNvSpPr txBox="1"/>
          <p:nvPr/>
        </p:nvSpPr>
        <p:spPr>
          <a:xfrm>
            <a:off x="877661" y="612844"/>
            <a:ext cx="10436677" cy="5970865"/>
          </a:xfrm>
          <a:prstGeom prst="rect">
            <a:avLst/>
          </a:prstGeom>
          <a:noFill/>
        </p:spPr>
        <p:txBody>
          <a:bodyPr wrap="square" rtlCol="0">
            <a:spAutoFit/>
          </a:bodyPr>
          <a:lstStyle/>
          <a:p>
            <a:r>
              <a:rPr lang="ja-JP" altLang="en-US" sz="4800" dirty="0">
                <a:latin typeface="UD デジタル 教科書体 NK-R" panose="02020400000000000000" pitchFamily="18" charset="-128"/>
                <a:ea typeface="UD デジタル 教科書体 NK-R" panose="02020400000000000000" pitchFamily="18" charset="-128"/>
              </a:rPr>
              <a:t>本日の研修も、ぜひ</a:t>
            </a:r>
            <a:endParaRPr lang="en-US" altLang="ja-JP" sz="4800" dirty="0">
              <a:latin typeface="UD デジタル 教科書体 NK-R" panose="02020400000000000000" pitchFamily="18" charset="-128"/>
              <a:ea typeface="UD デジタル 教科書体 NK-R" panose="02020400000000000000" pitchFamily="18" charset="-128"/>
            </a:endParaRPr>
          </a:p>
          <a:p>
            <a:endParaRPr kumimoji="1" lang="en-US" altLang="ja-JP" sz="4000" dirty="0">
              <a:solidFill>
                <a:srgbClr val="00B050"/>
              </a:solidFill>
              <a:latin typeface="UD デジタル 教科書体 NK-R" panose="02020400000000000000" pitchFamily="18" charset="-128"/>
              <a:ea typeface="UD デジタル 教科書体 NK-R" panose="02020400000000000000" pitchFamily="18" charset="-128"/>
            </a:endParaRPr>
          </a:p>
          <a:p>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大丈夫</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a:p>
            <a:r>
              <a:rPr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a:t>
            </a:r>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慌てない　</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a:p>
            <a:r>
              <a:rPr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　　　　　　　　　　　　　　　</a:t>
            </a:r>
            <a:r>
              <a:rPr kumimoji="1" lang="ja-JP" altLang="en-US" sz="6600" dirty="0">
                <a:solidFill>
                  <a:srgbClr val="00B050"/>
                </a:solidFill>
                <a:latin typeface="UD デジタル 教科書体 NK-R" panose="02020400000000000000" pitchFamily="18" charset="-128"/>
                <a:ea typeface="UD デジタル 教科書体 NK-R" panose="02020400000000000000" pitchFamily="18" charset="-128"/>
              </a:rPr>
              <a:t>落ち着いて</a:t>
            </a:r>
            <a:endParaRPr kumimoji="1" lang="en-US" altLang="ja-JP" sz="6600" dirty="0">
              <a:solidFill>
                <a:srgbClr val="00B050"/>
              </a:solidFill>
              <a:latin typeface="UD デジタル 教科書体 NK-R" panose="02020400000000000000" pitchFamily="18" charset="-128"/>
              <a:ea typeface="UD デジタル 教科書体 NK-R" panose="02020400000000000000" pitchFamily="18" charset="-128"/>
            </a:endParaRPr>
          </a:p>
          <a:p>
            <a:endParaRPr kumimoji="1" lang="en-US" altLang="ja-JP" sz="4000" dirty="0">
              <a:solidFill>
                <a:srgbClr val="00B050"/>
              </a:solidFill>
              <a:latin typeface="UD デジタル 教科書体 NK-R" panose="02020400000000000000" pitchFamily="18" charset="-128"/>
              <a:ea typeface="UD デジタル 教科書体 NK-R" panose="02020400000000000000" pitchFamily="18" charset="-128"/>
            </a:endParaRPr>
          </a:p>
          <a:p>
            <a:pPr algn="r"/>
            <a:r>
              <a:rPr kumimoji="1" lang="ja-JP" altLang="en-US" sz="4800" dirty="0">
                <a:latin typeface="UD デジタル 教科書体 NK-R" panose="02020400000000000000" pitchFamily="18" charset="-128"/>
                <a:ea typeface="UD デジタル 教科書体 NK-R" panose="02020400000000000000" pitchFamily="18" charset="-128"/>
              </a:rPr>
              <a:t>を意識してください。</a:t>
            </a:r>
            <a:endParaRPr kumimoji="1" lang="en-US" altLang="ja-JP" sz="4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8551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E64B3C-5C9F-2173-D3CE-D6886BB1E898}"/>
              </a:ext>
            </a:extLst>
          </p:cNvPr>
          <p:cNvSpPr txBox="1"/>
          <p:nvPr/>
        </p:nvSpPr>
        <p:spPr>
          <a:xfrm>
            <a:off x="497767" y="2074903"/>
            <a:ext cx="11196465" cy="3354765"/>
          </a:xfrm>
          <a:prstGeom prst="rect">
            <a:avLst/>
          </a:prstGeom>
          <a:noFill/>
        </p:spPr>
        <p:txBody>
          <a:bodyPr wrap="square">
            <a:spAutoFit/>
          </a:bodyPr>
          <a:lstStyle/>
          <a:p>
            <a:pPr algn="just"/>
            <a:r>
              <a:rPr lang="ja-JP" altLang="en-US" sz="3200" kern="100" dirty="0">
                <a:latin typeface="游明朝" panose="02020400000000000000" pitchFamily="18" charset="-128"/>
                <a:ea typeface="UD デジタル 教科書体 N-R" panose="02020400000000000000" pitchFamily="17" charset="-128"/>
                <a:cs typeface="Times New Roman" panose="02020603050405020304" pitchFamily="18" charset="0"/>
              </a:rPr>
              <a:t>〇</a:t>
            </a:r>
            <a:r>
              <a:rPr lang="ja-JP" altLang="ja-JP" sz="32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突然</a:t>
            </a:r>
            <a:r>
              <a:rPr lang="ja-JP" altLang="en-US" sz="3200" kern="100" dirty="0">
                <a:latin typeface="游明朝" panose="02020400000000000000" pitchFamily="18" charset="-128"/>
                <a:ea typeface="UD デジタル 教科書体 N-R" panose="02020400000000000000" pitchFamily="17" charset="-128"/>
                <a:cs typeface="Times New Roman" panose="02020603050405020304" pitchFamily="18" charset="0"/>
              </a:rPr>
              <a:t>、目の前で</a:t>
            </a:r>
            <a:r>
              <a:rPr lang="ja-JP" altLang="ja-JP" sz="32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人が倒れたら</a:t>
            </a:r>
            <a:r>
              <a:rPr lang="ja-JP" altLang="ja-JP" sz="3200" kern="100" dirty="0">
                <a:effectLst/>
                <a:highlight>
                  <a:srgbClr val="FFFF00"/>
                </a:highlight>
                <a:latin typeface="游明朝" panose="02020400000000000000" pitchFamily="18" charset="-128"/>
                <a:ea typeface="UD デジタル 教科書体 N-R" panose="02020400000000000000" pitchFamily="17" charset="-128"/>
                <a:cs typeface="Times New Roman" panose="02020603050405020304" pitchFamily="18" charset="0"/>
              </a:rPr>
              <a:t>心停止の可能性</a:t>
            </a:r>
            <a:r>
              <a:rPr lang="ja-JP" altLang="ja-JP" sz="32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があること</a:t>
            </a:r>
            <a:endParaRPr lang="en-US" altLang="ja-JP" sz="32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just"/>
            <a:r>
              <a:rPr lang="ja-JP" altLang="ja-JP" sz="24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（その場合には心臓がブルブルと震えている可能性が高い＝心室細動）</a:t>
            </a:r>
            <a:endParaRPr lang="en-US" altLang="ja-JP" sz="24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just"/>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3200" dirty="0">
                <a:effectLst/>
                <a:ea typeface="UD デジタル 教科書体 N-R" panose="02020400000000000000" pitchFamily="17" charset="-128"/>
                <a:cs typeface="Times New Roman" panose="02020603050405020304" pitchFamily="18" charset="0"/>
              </a:rPr>
              <a:t>〇</a:t>
            </a:r>
            <a:r>
              <a:rPr lang="ja-JP" altLang="ja-JP" sz="3200" dirty="0">
                <a:effectLst/>
                <a:ea typeface="UD デジタル 教科書体 N-R" panose="02020400000000000000" pitchFamily="17" charset="-128"/>
                <a:cs typeface="Times New Roman" panose="02020603050405020304" pitchFamily="18" charset="0"/>
              </a:rPr>
              <a:t>心臓がブルブルと震えているうち（</a:t>
            </a:r>
            <a:r>
              <a:rPr lang="ja-JP" altLang="en-US" sz="3200" dirty="0">
                <a:effectLst/>
                <a:highlight>
                  <a:srgbClr val="FFFF00"/>
                </a:highlight>
                <a:ea typeface="UD デジタル 教科書体 N-R" panose="02020400000000000000" pitchFamily="17" charset="-128"/>
                <a:cs typeface="Times New Roman" panose="02020603050405020304" pitchFamily="18" charset="0"/>
              </a:rPr>
              <a:t>約</a:t>
            </a:r>
            <a:r>
              <a:rPr lang="ja-JP" altLang="ja-JP" sz="3200" dirty="0">
                <a:effectLst/>
                <a:highlight>
                  <a:srgbClr val="FFFF00"/>
                </a:highlight>
                <a:ea typeface="UD デジタル 教科書体 N-R" panose="02020400000000000000" pitchFamily="17" charset="-128"/>
                <a:cs typeface="Times New Roman" panose="02020603050405020304" pitchFamily="18" charset="0"/>
              </a:rPr>
              <a:t>５分以内</a:t>
            </a:r>
            <a:r>
              <a:rPr lang="ja-JP" altLang="ja-JP" sz="3200" dirty="0">
                <a:effectLst/>
                <a:ea typeface="UD デジタル 教科書体 N-R" panose="02020400000000000000" pitchFamily="17" charset="-128"/>
                <a:cs typeface="Times New Roman" panose="02020603050405020304" pitchFamily="18" charset="0"/>
              </a:rPr>
              <a:t>）に</a:t>
            </a:r>
            <a:r>
              <a:rPr lang="en-US" altLang="ja-JP" sz="3200" dirty="0">
                <a:effectLst/>
                <a:ea typeface="UD デジタル 教科書体 N-R" panose="02020400000000000000" pitchFamily="17" charset="-128"/>
                <a:cs typeface="Times New Roman" panose="02020603050405020304" pitchFamily="18" charset="0"/>
              </a:rPr>
              <a:t>AED</a:t>
            </a:r>
            <a:r>
              <a:rPr lang="ja-JP" altLang="ja-JP" sz="3200" dirty="0">
                <a:effectLst/>
                <a:ea typeface="UD デジタル 教科書体 N-R" panose="02020400000000000000" pitchFamily="17" charset="-128"/>
                <a:cs typeface="Times New Roman" panose="02020603050405020304" pitchFamily="18" charset="0"/>
              </a:rPr>
              <a:t>による電気ショックを実施することが目標となる</a:t>
            </a:r>
            <a:r>
              <a:rPr lang="ja-JP" altLang="en-US" sz="3200" dirty="0">
                <a:effectLst/>
                <a:ea typeface="UD デジタル 教科書体 N-R" panose="02020400000000000000" pitchFamily="17" charset="-128"/>
                <a:cs typeface="Times New Roman" panose="02020603050405020304" pitchFamily="18" charset="0"/>
              </a:rPr>
              <a:t>こと</a:t>
            </a:r>
            <a:endParaRPr lang="en-US" altLang="ja-JP" sz="3200" dirty="0">
              <a:effectLst/>
              <a:ea typeface="UD デジタル 教科書体 N-R" panose="02020400000000000000" pitchFamily="17" charset="-128"/>
              <a:cs typeface="Times New Roman" panose="02020603050405020304" pitchFamily="18" charset="0"/>
            </a:endParaRPr>
          </a:p>
          <a:p>
            <a:endParaRPr lang="en-US" altLang="ja-JP" sz="3200" dirty="0">
              <a:ea typeface="UD デジタル 教科書体 N-R" panose="02020400000000000000" pitchFamily="17" charset="-128"/>
              <a:cs typeface="Times New Roman" panose="02020603050405020304" pitchFamily="18" charset="0"/>
            </a:endParaRPr>
          </a:p>
          <a:p>
            <a:r>
              <a:rPr lang="ja-JP" altLang="en-US" sz="3200" dirty="0">
                <a:ea typeface="UD デジタル 教科書体 N-R" panose="02020400000000000000" pitchFamily="17" charset="-128"/>
                <a:cs typeface="Times New Roman" panose="02020603050405020304" pitchFamily="18" charset="0"/>
              </a:rPr>
              <a:t>〇迅速な対応ができれば、</a:t>
            </a:r>
            <a:r>
              <a:rPr lang="ja-JP" altLang="en-US" sz="3200" dirty="0">
                <a:highlight>
                  <a:srgbClr val="FFFF00"/>
                </a:highlight>
                <a:ea typeface="UD デジタル 教科書体 N-R" panose="02020400000000000000" pitchFamily="17" charset="-128"/>
                <a:cs typeface="Times New Roman" panose="02020603050405020304" pitchFamily="18" charset="0"/>
              </a:rPr>
              <a:t>救命できる可能性が高い</a:t>
            </a:r>
            <a:r>
              <a:rPr lang="ja-JP" altLang="en-US" sz="3200" dirty="0">
                <a:ea typeface="UD デジタル 教科書体 N-R" panose="02020400000000000000" pitchFamily="17" charset="-128"/>
                <a:cs typeface="Times New Roman" panose="02020603050405020304" pitchFamily="18" charset="0"/>
              </a:rPr>
              <a:t>こと</a:t>
            </a:r>
            <a:endParaRPr lang="ja-JP" altLang="en-US" sz="3200" dirty="0"/>
          </a:p>
        </p:txBody>
      </p:sp>
      <p:sp>
        <p:nvSpPr>
          <p:cNvPr id="5" name="テキスト ボックス 4">
            <a:extLst>
              <a:ext uri="{FF2B5EF4-FFF2-40B4-BE49-F238E27FC236}">
                <a16:creationId xmlns:a16="http://schemas.microsoft.com/office/drawing/2014/main" id="{C59436BD-663E-233E-2BC3-0B71C9FBE57E}"/>
              </a:ext>
            </a:extLst>
          </p:cNvPr>
          <p:cNvSpPr txBox="1"/>
          <p:nvPr/>
        </p:nvSpPr>
        <p:spPr>
          <a:xfrm>
            <a:off x="994985" y="987819"/>
            <a:ext cx="8918688" cy="646331"/>
          </a:xfrm>
          <a:prstGeom prst="rect">
            <a:avLst/>
          </a:prstGeom>
          <a:noFill/>
        </p:spPr>
        <p:txBody>
          <a:bodyPr wrap="square">
            <a:spAutoFit/>
          </a:bodyPr>
          <a:lstStyle/>
          <a:p>
            <a:r>
              <a:rPr lang="ja-JP" altLang="en-US" sz="3600" b="1" dirty="0">
                <a:solidFill>
                  <a:srgbClr val="FF0000"/>
                </a:solidFill>
                <a:ea typeface="UD デジタル 教科書体 N-R" panose="02020400000000000000" pitchFamily="17" charset="-128"/>
                <a:cs typeface="Times New Roman" panose="02020603050405020304" pitchFamily="18" charset="0"/>
              </a:rPr>
              <a:t>この３点を押さえてください</a:t>
            </a:r>
            <a:endParaRPr lang="ja-JP" altLang="en-US" sz="3600" b="1" dirty="0">
              <a:solidFill>
                <a:srgbClr val="FF0000"/>
              </a:solidFill>
            </a:endParaRPr>
          </a:p>
        </p:txBody>
      </p:sp>
    </p:spTree>
    <p:extLst>
      <p:ext uri="{BB962C8B-B14F-4D97-AF65-F5344CB8AC3E}">
        <p14:creationId xmlns:p14="http://schemas.microsoft.com/office/powerpoint/2010/main" val="194033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ACDB3B8F-8122-48D6-BF4E-0729D6814F2E}"/>
              </a:ext>
            </a:extLst>
          </p:cNvPr>
          <p:cNvSpPr txBox="1">
            <a:spLocks/>
          </p:cNvSpPr>
          <p:nvPr/>
        </p:nvSpPr>
        <p:spPr>
          <a:xfrm>
            <a:off x="1261660" y="1410534"/>
            <a:ext cx="8678329" cy="2331477"/>
          </a:xfrm>
          <a:prstGeom prst="rect">
            <a:avLst/>
          </a:prstGeom>
          <a:solidFill>
            <a:schemeClr val="accent3">
              <a:lumMod val="60000"/>
              <a:lumOff val="40000"/>
            </a:schemeClr>
          </a:solidFill>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altLang="ja-JP" sz="3200" b="1" dirty="0">
              <a:latin typeface="+mn-ea"/>
              <a:ea typeface="$ＪＳゴシック" panose="04030B090D0B02020403" pitchFamily="17" charset="-128"/>
            </a:endParaRPr>
          </a:p>
          <a:p>
            <a:pPr marL="0" indent="0">
              <a:buFont typeface="Arial"/>
              <a:buNone/>
            </a:pPr>
            <a:r>
              <a:rPr lang="ja-JP" altLang="en-US" sz="3200" b="1" dirty="0">
                <a:latin typeface="+mn-ea"/>
                <a:ea typeface="$ＪＳゴシック" panose="04030B090D0B02020403" pitchFamily="17" charset="-128"/>
              </a:rPr>
              <a:t>　</a:t>
            </a:r>
            <a:r>
              <a:rPr lang="ja-JP" altLang="en-US" sz="3200" b="1" dirty="0">
                <a:latin typeface="+mn-ea"/>
              </a:rPr>
              <a:t>本校には </a:t>
            </a:r>
            <a:r>
              <a:rPr lang="en-US" altLang="ja-JP" sz="3200" b="1" dirty="0">
                <a:latin typeface="+mn-ea"/>
              </a:rPr>
              <a:t>AED</a:t>
            </a:r>
            <a:r>
              <a:rPr lang="ja-JP" altLang="en-US" sz="3200" b="1" dirty="0">
                <a:latin typeface="+mn-ea"/>
              </a:rPr>
              <a:t>が〇台あります。</a:t>
            </a:r>
            <a:endParaRPr lang="en-US" altLang="ja-JP" sz="3200" b="1" dirty="0">
              <a:latin typeface="+mn-ea"/>
            </a:endParaRPr>
          </a:p>
          <a:p>
            <a:pPr marL="0" indent="0">
              <a:buFont typeface="Arial"/>
              <a:buNone/>
            </a:pPr>
            <a:r>
              <a:rPr lang="ja-JP" altLang="en-US" sz="3200" b="1" dirty="0">
                <a:latin typeface="+mn-ea"/>
              </a:rPr>
              <a:t>   どこに設置されていますか？　</a:t>
            </a:r>
            <a:endParaRPr lang="ja-JP" altLang="en-US" sz="3200" dirty="0">
              <a:latin typeface="+mn-ea"/>
            </a:endParaRPr>
          </a:p>
        </p:txBody>
      </p:sp>
    </p:spTree>
    <p:extLst>
      <p:ext uri="{BB962C8B-B14F-4D97-AF65-F5344CB8AC3E}">
        <p14:creationId xmlns:p14="http://schemas.microsoft.com/office/powerpoint/2010/main" val="203542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63439B8-0D1D-AF8C-2B3D-3F7EEBDF9BA4}"/>
              </a:ext>
            </a:extLst>
          </p:cNvPr>
          <p:cNvSpPr/>
          <p:nvPr/>
        </p:nvSpPr>
        <p:spPr>
          <a:xfrm>
            <a:off x="6054485" y="2368894"/>
            <a:ext cx="3951514" cy="29532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BC2E5DFA-F29D-3B4C-1F71-05FEE4A3D6C1}"/>
              </a:ext>
            </a:extLst>
          </p:cNvPr>
          <p:cNvSpPr/>
          <p:nvPr/>
        </p:nvSpPr>
        <p:spPr>
          <a:xfrm>
            <a:off x="1232807" y="1461407"/>
            <a:ext cx="3951514" cy="29532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402446" y="1584792"/>
            <a:ext cx="3566162" cy="584775"/>
          </a:xfrm>
          <a:prstGeom prst="rect">
            <a:avLst/>
          </a:prstGeom>
          <a:noFill/>
        </p:spPr>
        <p:txBody>
          <a:bodyPr wrap="square" rtlCol="0">
            <a:spAutoFit/>
          </a:bodyPr>
          <a:lstStyle/>
          <a:p>
            <a:r>
              <a:rPr kumimoji="1" lang="ja-JP" altLang="en-US" sz="3200" dirty="0">
                <a:solidFill>
                  <a:schemeClr val="bg1"/>
                </a:solidFill>
                <a:latin typeface="HGP創英角ﾎﾟｯﾌﾟ体" panose="040B0A00000000000000" pitchFamily="50" charset="-128"/>
                <a:ea typeface="HGP創英角ﾎﾟｯﾌﾟ体" panose="040B0A00000000000000" pitchFamily="50" charset="-128"/>
              </a:rPr>
              <a:t>❶ 保健室前の廊下</a:t>
            </a:r>
          </a:p>
        </p:txBody>
      </p:sp>
      <p:sp>
        <p:nvSpPr>
          <p:cNvPr id="9" name="テキスト ボックス 8"/>
          <p:cNvSpPr txBox="1"/>
          <p:nvPr/>
        </p:nvSpPr>
        <p:spPr>
          <a:xfrm>
            <a:off x="6462699" y="2645637"/>
            <a:ext cx="2244436" cy="584775"/>
          </a:xfrm>
          <a:prstGeom prst="rect">
            <a:avLst/>
          </a:prstGeom>
          <a:noFill/>
        </p:spPr>
        <p:txBody>
          <a:bodyPr wrap="square" rtlCol="0">
            <a:spAutoFit/>
          </a:bodyPr>
          <a:lstStyle/>
          <a:p>
            <a:r>
              <a:rPr lang="ja-JP" altLang="en-US" sz="3200" dirty="0">
                <a:solidFill>
                  <a:schemeClr val="bg1"/>
                </a:solidFill>
                <a:latin typeface="HGP創英角ﾎﾟｯﾌﾟ体" panose="040B0A00000000000000" pitchFamily="50" charset="-128"/>
                <a:ea typeface="HGP創英角ﾎﾟｯﾌﾟ体" panose="040B0A00000000000000" pitchFamily="50" charset="-128"/>
              </a:rPr>
              <a:t>❷</a:t>
            </a:r>
            <a:r>
              <a:rPr kumimoji="1" lang="ja-JP" altLang="en-US" sz="3200" dirty="0">
                <a:solidFill>
                  <a:schemeClr val="bg1"/>
                </a:solidFill>
                <a:latin typeface="HGP創英角ﾎﾟｯﾌﾟ体" panose="040B0A00000000000000" pitchFamily="50" charset="-128"/>
                <a:ea typeface="HGP創英角ﾎﾟｯﾌﾟ体" panose="040B0A00000000000000" pitchFamily="50" charset="-128"/>
              </a:rPr>
              <a:t> 体育館</a:t>
            </a:r>
          </a:p>
        </p:txBody>
      </p:sp>
    </p:spTree>
    <p:extLst>
      <p:ext uri="{BB962C8B-B14F-4D97-AF65-F5344CB8AC3E}">
        <p14:creationId xmlns:p14="http://schemas.microsoft.com/office/powerpoint/2010/main" val="29731839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1491</TotalTime>
  <Words>2587</Words>
  <Application>Microsoft Office PowerPoint</Application>
  <PresentationFormat>ワイド画面</PresentationFormat>
  <Paragraphs>273</Paragraphs>
  <Slides>29</Slides>
  <Notes>20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29</vt:i4>
      </vt:variant>
    </vt:vector>
  </HeadingPairs>
  <TitlesOfParts>
    <vt:vector size="43" baseType="lpstr">
      <vt:lpstr>BIZ UDP明朝 Medium</vt:lpstr>
      <vt:lpstr>ＤＦ平成明朝体W7</vt:lpstr>
      <vt:lpstr>HGPｺﾞｼｯｸE</vt:lpstr>
      <vt:lpstr>HGP創英角ﾎﾟｯﾌﾟ体</vt:lpstr>
      <vt:lpstr>HGS教科書体</vt:lpstr>
      <vt:lpstr>HG丸ｺﾞｼｯｸM-PRO</vt:lpstr>
      <vt:lpstr>UD デジタル 教科書体 NK-R</vt:lpstr>
      <vt:lpstr>UD デジタル 教科書体 NP-B</vt:lpstr>
      <vt:lpstr>メイリオ</vt:lpstr>
      <vt:lpstr>游明朝</vt:lpstr>
      <vt:lpstr>Arial</vt:lpstr>
      <vt:lpstr>Calibri</vt:lpstr>
      <vt:lpstr>Century Gothic</vt:lpstr>
      <vt:lpstr>オーガニック</vt:lpstr>
      <vt:lpstr>PowerPoint プレゼンテーション</vt:lpstr>
      <vt:lpstr>PowerPoint プレゼンテーション</vt:lpstr>
      <vt:lpstr>命をつなぐため　 緊急時対応の見通しを持とう　　</vt:lpstr>
      <vt:lpstr>イメージしてみてください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やってみよう！ 　　　机上シミュレーション</vt:lpstr>
      <vt:lpstr>PowerPoint プレゼンテーション</vt:lpstr>
      <vt:lpstr>もしも心停止だったら…</vt:lpstr>
      <vt:lpstr>救命の手順</vt:lpstr>
      <vt:lpstr>机上シミュレーションを終えて･･･</vt:lpstr>
      <vt:lpstr>おしまい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命をつなぐため緊急時対応の 見通しを持とう</dc:title>
  <dc:creator>Teamいばらき</dc:creator>
  <cp:lastModifiedBy>JUNKO KIKUCHI</cp:lastModifiedBy>
  <cp:revision>200</cp:revision>
  <cp:lastPrinted>2021-12-12T11:40:11Z</cp:lastPrinted>
  <dcterms:created xsi:type="dcterms:W3CDTF">2021-12-06T01:00:05Z</dcterms:created>
  <dcterms:modified xsi:type="dcterms:W3CDTF">2023-09-19T14:08:36Z</dcterms:modified>
</cp:coreProperties>
</file>